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ali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Baloo 2"/>
      <p:regular r:id="rId37"/>
      <p:bold r:id="rId38"/>
    </p:embeddedFont>
    <p:embeddedFont>
      <p:font typeface="Baloo 2 Medium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loo2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ali-bold.fntdata"/><Relationship Id="rId10" Type="http://schemas.openxmlformats.org/officeDocument/2006/relationships/slide" Target="slides/slide5.xml"/><Relationship Id="rId32" Type="http://schemas.openxmlformats.org/officeDocument/2006/relationships/font" Target="fonts/Mali-regular.fntdata"/><Relationship Id="rId13" Type="http://schemas.openxmlformats.org/officeDocument/2006/relationships/slide" Target="slides/slide8.xml"/><Relationship Id="rId35" Type="http://schemas.openxmlformats.org/officeDocument/2006/relationships/font" Target="fonts/Mali-boldItalic.fntdata"/><Relationship Id="rId12" Type="http://schemas.openxmlformats.org/officeDocument/2006/relationships/slide" Target="slides/slide7.xml"/><Relationship Id="rId34" Type="http://schemas.openxmlformats.org/officeDocument/2006/relationships/font" Target="fonts/Mali-italic.fntdata"/><Relationship Id="rId15" Type="http://schemas.openxmlformats.org/officeDocument/2006/relationships/slide" Target="slides/slide10.xml"/><Relationship Id="rId37" Type="http://schemas.openxmlformats.org/officeDocument/2006/relationships/font" Target="fonts/Baloo2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Baloo2Medium-regular.fntdata"/><Relationship Id="rId16" Type="http://schemas.openxmlformats.org/officeDocument/2006/relationships/slide" Target="slides/slide11.xml"/><Relationship Id="rId38" Type="http://schemas.openxmlformats.org/officeDocument/2006/relationships/font" Target="fonts/Baloo2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243a79f727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8" name="Google Shape;3078;g243a79f727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243a79f727a_0_3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" name="Google Shape;3254;g243a79f727a_0_3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243a79f727a_0_3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243a79f727a_0_3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g27d0e4788a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6" name="Google Shape;3266;g27d0e4788a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27d0e4788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27d0e4788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27d0e4788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27d0e4788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243a79f727a_0_3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" name="Google Shape;3284;g243a79f727a_0_3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243a79f727a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243a79f727a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243a79f727a_0_3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243a79f727a_0_3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27d0e4788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27d0e4788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27d0e4788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27d0e4788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243a79f727a_0_3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243a79f727a_0_3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7d0e4788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7d0e4788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27d0e4788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1" name="Google Shape;3321;g27d0e4788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243a79f727a_0_3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243a79f727a_0_3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243a79f727a_0_3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243a79f727a_0_3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43a79f727a_0_3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43a79f727a_0_3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243a79f727a_0_3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243a79f727a_0_3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27d0e4788a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27d0e4788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27d0e4788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Google Shape;3233;g27d0e4788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27d0e4788a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27d0e4788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243a79f727a_0_3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243a79f727a_0_3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5116" y="-3451077"/>
            <a:ext cx="11834400" cy="11810100"/>
            <a:chOff x="715116" y="-3451077"/>
            <a:chExt cx="11834400" cy="11810100"/>
          </a:xfrm>
        </p:grpSpPr>
        <p:sp>
          <p:nvSpPr>
            <p:cNvPr id="10" name="Google Shape;10;p2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-1638481">
            <a:off x="-871388" y="801799"/>
            <a:ext cx="1429662" cy="1722497"/>
            <a:chOff x="53198" y="-1377442"/>
            <a:chExt cx="1148270" cy="1383468"/>
          </a:xfrm>
        </p:grpSpPr>
        <p:sp>
          <p:nvSpPr>
            <p:cNvPr id="16" name="Google Shape;16;p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37" name="Google Shape;37;p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4493549" y="4024107"/>
            <a:ext cx="1755540" cy="1736248"/>
            <a:chOff x="3331298" y="-1225296"/>
            <a:chExt cx="2219674" cy="2195281"/>
          </a:xfrm>
        </p:grpSpPr>
        <p:sp>
          <p:nvSpPr>
            <p:cNvPr id="49" name="Google Shape;49;p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2"/>
          <p:cNvGrpSpPr/>
          <p:nvPr/>
        </p:nvGrpSpPr>
        <p:grpSpPr>
          <a:xfrm rot="2056389">
            <a:off x="8229800" y="54131"/>
            <a:ext cx="1478898" cy="2893484"/>
            <a:chOff x="1901850" y="-1534375"/>
            <a:chExt cx="983032" cy="1923316"/>
          </a:xfrm>
        </p:grpSpPr>
        <p:sp>
          <p:nvSpPr>
            <p:cNvPr id="71" name="Google Shape;71;p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p2"/>
          <p:cNvGrpSpPr/>
          <p:nvPr/>
        </p:nvGrpSpPr>
        <p:grpSpPr>
          <a:xfrm rot="1016838">
            <a:off x="1426499" y="3714223"/>
            <a:ext cx="1616765" cy="1763462"/>
            <a:chOff x="1798787" y="3873267"/>
            <a:chExt cx="1616720" cy="1763412"/>
          </a:xfrm>
        </p:grpSpPr>
        <p:sp>
          <p:nvSpPr>
            <p:cNvPr id="92" name="Google Shape;92;p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2"/>
          <p:cNvSpPr txBox="1"/>
          <p:nvPr>
            <p:ph type="ctrTitle"/>
          </p:nvPr>
        </p:nvSpPr>
        <p:spPr>
          <a:xfrm>
            <a:off x="924975" y="762000"/>
            <a:ext cx="40281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11"/>
          <p:cNvGrpSpPr/>
          <p:nvPr/>
        </p:nvGrpSpPr>
        <p:grpSpPr>
          <a:xfrm flipH="1">
            <a:off x="-1192814" y="-76577"/>
            <a:ext cx="11834400" cy="11810100"/>
            <a:chOff x="715116" y="-3451077"/>
            <a:chExt cx="11834400" cy="11810100"/>
          </a:xfrm>
        </p:grpSpPr>
        <p:sp>
          <p:nvSpPr>
            <p:cNvPr id="921" name="Google Shape;921;p11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1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1"/>
            <p:cNvSpPr/>
            <p:nvPr/>
          </p:nvSpPr>
          <p:spPr>
            <a:xfrm rot="-6777140">
              <a:off x="57221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11"/>
          <p:cNvGrpSpPr/>
          <p:nvPr/>
        </p:nvGrpSpPr>
        <p:grpSpPr>
          <a:xfrm rot="-1638481">
            <a:off x="8467975" y="3559586"/>
            <a:ext cx="1429662" cy="1722497"/>
            <a:chOff x="53198" y="-1377442"/>
            <a:chExt cx="1148270" cy="1383468"/>
          </a:xfrm>
        </p:grpSpPr>
        <p:sp>
          <p:nvSpPr>
            <p:cNvPr id="927" name="Google Shape;927;p1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11"/>
          <p:cNvGrpSpPr/>
          <p:nvPr/>
        </p:nvGrpSpPr>
        <p:grpSpPr>
          <a:xfrm>
            <a:off x="3000974" y="4556657"/>
            <a:ext cx="1755540" cy="1736248"/>
            <a:chOff x="3331298" y="-1225296"/>
            <a:chExt cx="2219674" cy="2195281"/>
          </a:xfrm>
        </p:grpSpPr>
        <p:sp>
          <p:nvSpPr>
            <p:cNvPr id="947" name="Google Shape;947;p11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11"/>
          <p:cNvGrpSpPr/>
          <p:nvPr/>
        </p:nvGrpSpPr>
        <p:grpSpPr>
          <a:xfrm rot="4829491">
            <a:off x="3763609" y="-1148708"/>
            <a:ext cx="1616784" cy="1763482"/>
            <a:chOff x="1798787" y="3873267"/>
            <a:chExt cx="1616720" cy="1763412"/>
          </a:xfrm>
        </p:grpSpPr>
        <p:sp>
          <p:nvSpPr>
            <p:cNvPr id="967" name="Google Shape;967;p1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9" name="Google Shape;979;p11"/>
          <p:cNvSpPr/>
          <p:nvPr/>
        </p:nvSpPr>
        <p:spPr>
          <a:xfrm>
            <a:off x="420120" y="2933769"/>
            <a:ext cx="930" cy="1173"/>
          </a:xfrm>
          <a:custGeom>
            <a:rect b="b" l="l" r="r" t="t"/>
            <a:pathLst>
              <a:path extrusionOk="0" h="29" w="23">
                <a:moveTo>
                  <a:pt x="0" y="1"/>
                </a:moveTo>
                <a:cubicBezTo>
                  <a:pt x="6" y="9"/>
                  <a:pt x="14" y="20"/>
                  <a:pt x="22" y="29"/>
                </a:cubicBezTo>
                <a:cubicBezTo>
                  <a:pt x="14" y="20"/>
                  <a:pt x="9" y="1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0" name="Google Shape;980;p11"/>
          <p:cNvGrpSpPr/>
          <p:nvPr/>
        </p:nvGrpSpPr>
        <p:grpSpPr>
          <a:xfrm rot="2056389">
            <a:off x="8211475" y="-1274257"/>
            <a:ext cx="1478898" cy="2893484"/>
            <a:chOff x="1901850" y="-1534375"/>
            <a:chExt cx="983032" cy="1923316"/>
          </a:xfrm>
        </p:grpSpPr>
        <p:sp>
          <p:nvSpPr>
            <p:cNvPr id="981" name="Google Shape;981;p1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11"/>
          <p:cNvSpPr/>
          <p:nvPr/>
        </p:nvSpPr>
        <p:spPr>
          <a:xfrm>
            <a:off x="1520515" y="1058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1"/>
          <p:cNvSpPr/>
          <p:nvPr/>
        </p:nvSpPr>
        <p:spPr>
          <a:xfrm>
            <a:off x="6739173" y="2345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1"/>
          <p:cNvSpPr/>
          <p:nvPr/>
        </p:nvSpPr>
        <p:spPr>
          <a:xfrm>
            <a:off x="8571477" y="22538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1"/>
          <p:cNvSpPr/>
          <p:nvPr/>
        </p:nvSpPr>
        <p:spPr>
          <a:xfrm>
            <a:off x="217238" y="2871306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5" name="Google Shape;1005;p11"/>
          <p:cNvGrpSpPr/>
          <p:nvPr/>
        </p:nvGrpSpPr>
        <p:grpSpPr>
          <a:xfrm>
            <a:off x="-867056" y="406394"/>
            <a:ext cx="1587045" cy="1764437"/>
            <a:chOff x="-2461806" y="-1519518"/>
            <a:chExt cx="1587045" cy="1764437"/>
          </a:xfrm>
        </p:grpSpPr>
        <p:sp>
          <p:nvSpPr>
            <p:cNvPr id="1006" name="Google Shape;1006;p1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11"/>
          <p:cNvSpPr/>
          <p:nvPr/>
        </p:nvSpPr>
        <p:spPr>
          <a:xfrm>
            <a:off x="8616902" y="14840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1"/>
          <p:cNvSpPr/>
          <p:nvPr/>
        </p:nvSpPr>
        <p:spPr>
          <a:xfrm>
            <a:off x="1637690" y="4556640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1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12"/>
          <p:cNvGrpSpPr/>
          <p:nvPr/>
        </p:nvGrpSpPr>
        <p:grpSpPr>
          <a:xfrm>
            <a:off x="1096116" y="-3222477"/>
            <a:ext cx="11834400" cy="11810100"/>
            <a:chOff x="715116" y="-3451077"/>
            <a:chExt cx="11834400" cy="11810100"/>
          </a:xfrm>
        </p:grpSpPr>
        <p:sp>
          <p:nvSpPr>
            <p:cNvPr id="1022" name="Google Shape;1022;p12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2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2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2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2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12"/>
          <p:cNvGrpSpPr/>
          <p:nvPr/>
        </p:nvGrpSpPr>
        <p:grpSpPr>
          <a:xfrm rot="-1638481">
            <a:off x="-1075938" y="2762461"/>
            <a:ext cx="1429662" cy="1722497"/>
            <a:chOff x="53198" y="-1377442"/>
            <a:chExt cx="1148270" cy="1383468"/>
          </a:xfrm>
        </p:grpSpPr>
        <p:sp>
          <p:nvSpPr>
            <p:cNvPr id="1028" name="Google Shape;1028;p1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12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12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1049" name="Google Shape;1049;p1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0" name="Google Shape;1060;p12"/>
          <p:cNvGrpSpPr/>
          <p:nvPr/>
        </p:nvGrpSpPr>
        <p:grpSpPr>
          <a:xfrm>
            <a:off x="5391937" y="-1159918"/>
            <a:ext cx="1755540" cy="1736248"/>
            <a:chOff x="3331298" y="-1225296"/>
            <a:chExt cx="2219674" cy="2195281"/>
          </a:xfrm>
        </p:grpSpPr>
        <p:sp>
          <p:nvSpPr>
            <p:cNvPr id="1061" name="Google Shape;1061;p1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12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1" name="Google Shape;1081;p12"/>
          <p:cNvGrpSpPr/>
          <p:nvPr/>
        </p:nvGrpSpPr>
        <p:grpSpPr>
          <a:xfrm>
            <a:off x="-282932" y="1848170"/>
            <a:ext cx="799966" cy="729411"/>
            <a:chOff x="804500" y="3769000"/>
            <a:chExt cx="1098100" cy="1001250"/>
          </a:xfrm>
        </p:grpSpPr>
        <p:sp>
          <p:nvSpPr>
            <p:cNvPr id="1082" name="Google Shape;1082;p12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2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2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2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2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2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2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2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2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2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" name="Google Shape;1092;p12"/>
          <p:cNvSpPr txBox="1"/>
          <p:nvPr>
            <p:ph type="title"/>
          </p:nvPr>
        </p:nvSpPr>
        <p:spPr>
          <a:xfrm>
            <a:off x="931275" y="2318850"/>
            <a:ext cx="4955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3" name="Google Shape;1093;p12"/>
          <p:cNvSpPr txBox="1"/>
          <p:nvPr>
            <p:ph idx="2" type="title"/>
          </p:nvPr>
        </p:nvSpPr>
        <p:spPr>
          <a:xfrm>
            <a:off x="931275" y="1233750"/>
            <a:ext cx="1375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94" name="Google Shape;1094;p12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5" name="Google Shape;1095;p12"/>
          <p:cNvGrpSpPr/>
          <p:nvPr/>
        </p:nvGrpSpPr>
        <p:grpSpPr>
          <a:xfrm rot="2367767">
            <a:off x="2646676" y="3788330"/>
            <a:ext cx="1478933" cy="2893552"/>
            <a:chOff x="1901850" y="-1534375"/>
            <a:chExt cx="983032" cy="1923316"/>
          </a:xfrm>
        </p:grpSpPr>
        <p:sp>
          <p:nvSpPr>
            <p:cNvPr id="1096" name="Google Shape;1096;p1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12"/>
          <p:cNvGrpSpPr/>
          <p:nvPr/>
        </p:nvGrpSpPr>
        <p:grpSpPr>
          <a:xfrm rot="-5755736">
            <a:off x="8071499" y="2232545"/>
            <a:ext cx="1616800" cy="1763500"/>
            <a:chOff x="1798787" y="3873267"/>
            <a:chExt cx="1616720" cy="1763412"/>
          </a:xfrm>
        </p:grpSpPr>
        <p:sp>
          <p:nvSpPr>
            <p:cNvPr id="1117" name="Google Shape;1117;p1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13"/>
          <p:cNvGrpSpPr/>
          <p:nvPr/>
        </p:nvGrpSpPr>
        <p:grpSpPr>
          <a:xfrm rot="1341219">
            <a:off x="1588073" y="-943033"/>
            <a:ext cx="11833708" cy="11809410"/>
            <a:chOff x="715116" y="-3451077"/>
            <a:chExt cx="11834400" cy="11810100"/>
          </a:xfrm>
        </p:grpSpPr>
        <p:sp>
          <p:nvSpPr>
            <p:cNvPr id="1131" name="Google Shape;1131;p13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6" name="Google Shape;1136;p13"/>
          <p:cNvGrpSpPr/>
          <p:nvPr/>
        </p:nvGrpSpPr>
        <p:grpSpPr>
          <a:xfrm rot="-1638481">
            <a:off x="-1125263" y="2468474"/>
            <a:ext cx="1429662" cy="1722497"/>
            <a:chOff x="53198" y="-1377442"/>
            <a:chExt cx="1148270" cy="1383468"/>
          </a:xfrm>
        </p:grpSpPr>
        <p:sp>
          <p:nvSpPr>
            <p:cNvPr id="1137" name="Google Shape;1137;p1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6" name="Google Shape;1156;p13"/>
          <p:cNvGrpSpPr/>
          <p:nvPr/>
        </p:nvGrpSpPr>
        <p:grpSpPr>
          <a:xfrm flipH="1">
            <a:off x="473757" y="-900218"/>
            <a:ext cx="1587045" cy="1764437"/>
            <a:chOff x="-2461806" y="-1519518"/>
            <a:chExt cx="1587045" cy="1764437"/>
          </a:xfrm>
        </p:grpSpPr>
        <p:sp>
          <p:nvSpPr>
            <p:cNvPr id="1157" name="Google Shape;1157;p1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8" name="Google Shape;1168;p13"/>
          <p:cNvGrpSpPr/>
          <p:nvPr/>
        </p:nvGrpSpPr>
        <p:grpSpPr>
          <a:xfrm>
            <a:off x="3273974" y="4422932"/>
            <a:ext cx="1755540" cy="1736248"/>
            <a:chOff x="3331298" y="-1225296"/>
            <a:chExt cx="2219674" cy="2195281"/>
          </a:xfrm>
        </p:grpSpPr>
        <p:sp>
          <p:nvSpPr>
            <p:cNvPr id="1169" name="Google Shape;1169;p1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13"/>
          <p:cNvSpPr/>
          <p:nvPr/>
        </p:nvSpPr>
        <p:spPr>
          <a:xfrm>
            <a:off x="3014638" y="3618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3"/>
          <p:cNvSpPr/>
          <p:nvPr/>
        </p:nvSpPr>
        <p:spPr>
          <a:xfrm>
            <a:off x="8428902" y="14582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0" name="Google Shape;1190;p13"/>
          <p:cNvGrpSpPr/>
          <p:nvPr/>
        </p:nvGrpSpPr>
        <p:grpSpPr>
          <a:xfrm rot="2056389">
            <a:off x="5845662" y="-1961794"/>
            <a:ext cx="1478898" cy="2893484"/>
            <a:chOff x="1901850" y="-1534375"/>
            <a:chExt cx="983032" cy="1923316"/>
          </a:xfrm>
        </p:grpSpPr>
        <p:sp>
          <p:nvSpPr>
            <p:cNvPr id="1191" name="Google Shape;1191;p1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1" name="Google Shape;1211;p13"/>
          <p:cNvGrpSpPr/>
          <p:nvPr/>
        </p:nvGrpSpPr>
        <p:grpSpPr>
          <a:xfrm flipH="1" rot="-1016838">
            <a:off x="8135034" y="3085535"/>
            <a:ext cx="1616765" cy="1763462"/>
            <a:chOff x="1798787" y="3873267"/>
            <a:chExt cx="1616720" cy="1763412"/>
          </a:xfrm>
        </p:grpSpPr>
        <p:sp>
          <p:nvSpPr>
            <p:cNvPr id="1212" name="Google Shape;1212;p1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13"/>
          <p:cNvSpPr/>
          <p:nvPr/>
        </p:nvSpPr>
        <p:spPr>
          <a:xfrm>
            <a:off x="1414377" y="45554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3"/>
          <p:cNvSpPr txBox="1"/>
          <p:nvPr>
            <p:ph idx="1" type="subTitle"/>
          </p:nvPr>
        </p:nvSpPr>
        <p:spPr>
          <a:xfrm>
            <a:off x="720000" y="2236500"/>
            <a:ext cx="39459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3"/>
          <p:cNvSpPr txBox="1"/>
          <p:nvPr>
            <p:ph type="title"/>
          </p:nvPr>
        </p:nvSpPr>
        <p:spPr>
          <a:xfrm>
            <a:off x="720000" y="980400"/>
            <a:ext cx="39459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14"/>
          <p:cNvGrpSpPr/>
          <p:nvPr/>
        </p:nvGrpSpPr>
        <p:grpSpPr>
          <a:xfrm>
            <a:off x="1706428" y="-3333277"/>
            <a:ext cx="11834400" cy="11810100"/>
            <a:chOff x="715116" y="-3451077"/>
            <a:chExt cx="11834400" cy="11810100"/>
          </a:xfrm>
        </p:grpSpPr>
        <p:sp>
          <p:nvSpPr>
            <p:cNvPr id="1229" name="Google Shape;1229;p14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14"/>
          <p:cNvGrpSpPr/>
          <p:nvPr/>
        </p:nvGrpSpPr>
        <p:grpSpPr>
          <a:xfrm rot="-1638481">
            <a:off x="-1025113" y="2583961"/>
            <a:ext cx="1429662" cy="1722497"/>
            <a:chOff x="53198" y="-1377442"/>
            <a:chExt cx="1148270" cy="1383468"/>
          </a:xfrm>
        </p:grpSpPr>
        <p:sp>
          <p:nvSpPr>
            <p:cNvPr id="1235" name="Google Shape;1235;p1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14"/>
          <p:cNvGrpSpPr/>
          <p:nvPr/>
        </p:nvGrpSpPr>
        <p:grpSpPr>
          <a:xfrm rot="9110919">
            <a:off x="3152893" y="4055431"/>
            <a:ext cx="1587037" cy="1764428"/>
            <a:chOff x="-2461806" y="-1519518"/>
            <a:chExt cx="1587045" cy="1764437"/>
          </a:xfrm>
        </p:grpSpPr>
        <p:sp>
          <p:nvSpPr>
            <p:cNvPr id="1255" name="Google Shape;1255;p1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6" name="Google Shape;1266;p14"/>
          <p:cNvGrpSpPr/>
          <p:nvPr/>
        </p:nvGrpSpPr>
        <p:grpSpPr>
          <a:xfrm rot="4579333">
            <a:off x="1194817" y="-629823"/>
            <a:ext cx="1755378" cy="1736088"/>
            <a:chOff x="3331298" y="-1225296"/>
            <a:chExt cx="2219674" cy="2195281"/>
          </a:xfrm>
        </p:grpSpPr>
        <p:sp>
          <p:nvSpPr>
            <p:cNvPr id="1267" name="Google Shape;1267;p1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14"/>
          <p:cNvGrpSpPr/>
          <p:nvPr/>
        </p:nvGrpSpPr>
        <p:grpSpPr>
          <a:xfrm rot="4944526">
            <a:off x="5234699" y="-643444"/>
            <a:ext cx="1616662" cy="1763349"/>
            <a:chOff x="1798787" y="3873267"/>
            <a:chExt cx="1616720" cy="1763412"/>
          </a:xfrm>
        </p:grpSpPr>
        <p:sp>
          <p:nvSpPr>
            <p:cNvPr id="1287" name="Google Shape;1287;p1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p14"/>
          <p:cNvSpPr/>
          <p:nvPr/>
        </p:nvSpPr>
        <p:spPr>
          <a:xfrm>
            <a:off x="379620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1" name="Google Shape;1301;p14"/>
          <p:cNvGrpSpPr/>
          <p:nvPr/>
        </p:nvGrpSpPr>
        <p:grpSpPr>
          <a:xfrm>
            <a:off x="686647" y="4538431"/>
            <a:ext cx="1348516" cy="1333160"/>
            <a:chOff x="4605999" y="1981792"/>
            <a:chExt cx="514347" cy="508510"/>
          </a:xfrm>
        </p:grpSpPr>
        <p:sp>
          <p:nvSpPr>
            <p:cNvPr id="1302" name="Google Shape;1302;p14"/>
            <p:cNvSpPr/>
            <p:nvPr/>
          </p:nvSpPr>
          <p:spPr>
            <a:xfrm>
              <a:off x="4605999" y="1981792"/>
              <a:ext cx="514347" cy="508510"/>
            </a:xfrm>
            <a:custGeom>
              <a:rect b="b" l="l" r="r" t="t"/>
              <a:pathLst>
                <a:path extrusionOk="0" h="18119" w="18327">
                  <a:moveTo>
                    <a:pt x="9222" y="0"/>
                  </a:moveTo>
                  <a:cubicBezTo>
                    <a:pt x="9171" y="0"/>
                    <a:pt x="9121" y="1"/>
                    <a:pt x="9070" y="2"/>
                  </a:cubicBezTo>
                  <a:cubicBezTo>
                    <a:pt x="7550" y="32"/>
                    <a:pt x="6047" y="442"/>
                    <a:pt x="4726" y="1202"/>
                  </a:cubicBezTo>
                  <a:cubicBezTo>
                    <a:pt x="4712" y="1210"/>
                    <a:pt x="4701" y="1219"/>
                    <a:pt x="4687" y="1227"/>
                  </a:cubicBezTo>
                  <a:cubicBezTo>
                    <a:pt x="3847" y="1714"/>
                    <a:pt x="3090" y="2336"/>
                    <a:pt x="2449" y="3066"/>
                  </a:cubicBezTo>
                  <a:cubicBezTo>
                    <a:pt x="1892" y="3699"/>
                    <a:pt x="1435" y="4385"/>
                    <a:pt x="1072" y="5142"/>
                  </a:cubicBezTo>
                  <a:cubicBezTo>
                    <a:pt x="909" y="5478"/>
                    <a:pt x="769" y="5822"/>
                    <a:pt x="648" y="6174"/>
                  </a:cubicBezTo>
                  <a:cubicBezTo>
                    <a:pt x="502" y="6604"/>
                    <a:pt x="403" y="7047"/>
                    <a:pt x="320" y="7493"/>
                  </a:cubicBezTo>
                  <a:cubicBezTo>
                    <a:pt x="1" y="9176"/>
                    <a:pt x="229" y="10938"/>
                    <a:pt x="865" y="12521"/>
                  </a:cubicBezTo>
                  <a:cubicBezTo>
                    <a:pt x="1190" y="13333"/>
                    <a:pt x="1661" y="14090"/>
                    <a:pt x="2206" y="14773"/>
                  </a:cubicBezTo>
                  <a:cubicBezTo>
                    <a:pt x="2740" y="15442"/>
                    <a:pt x="3390" y="16026"/>
                    <a:pt x="4090" y="16519"/>
                  </a:cubicBezTo>
                  <a:cubicBezTo>
                    <a:pt x="4819" y="17031"/>
                    <a:pt x="5645" y="17422"/>
                    <a:pt x="6493" y="17694"/>
                  </a:cubicBezTo>
                  <a:cubicBezTo>
                    <a:pt x="7314" y="17959"/>
                    <a:pt x="8184" y="18093"/>
                    <a:pt x="9043" y="18115"/>
                  </a:cubicBezTo>
                  <a:cubicBezTo>
                    <a:pt x="9116" y="18117"/>
                    <a:pt x="9190" y="18118"/>
                    <a:pt x="9263" y="18118"/>
                  </a:cubicBezTo>
                  <a:cubicBezTo>
                    <a:pt x="10930" y="18118"/>
                    <a:pt x="12594" y="17642"/>
                    <a:pt x="14010" y="16764"/>
                  </a:cubicBezTo>
                  <a:cubicBezTo>
                    <a:pt x="14742" y="16304"/>
                    <a:pt x="15405" y="15753"/>
                    <a:pt x="15981" y="15109"/>
                  </a:cubicBezTo>
                  <a:cubicBezTo>
                    <a:pt x="16565" y="14459"/>
                    <a:pt x="17044" y="13738"/>
                    <a:pt x="17418" y="12950"/>
                  </a:cubicBezTo>
                  <a:cubicBezTo>
                    <a:pt x="17798" y="12155"/>
                    <a:pt x="18043" y="11320"/>
                    <a:pt x="18189" y="10453"/>
                  </a:cubicBezTo>
                  <a:cubicBezTo>
                    <a:pt x="18327" y="9627"/>
                    <a:pt x="18324" y="8787"/>
                    <a:pt x="18233" y="7959"/>
                  </a:cubicBezTo>
                  <a:cubicBezTo>
                    <a:pt x="18151" y="7240"/>
                    <a:pt x="17963" y="6541"/>
                    <a:pt x="17718" y="5863"/>
                  </a:cubicBezTo>
                  <a:cubicBezTo>
                    <a:pt x="17457" y="5139"/>
                    <a:pt x="17079" y="4473"/>
                    <a:pt x="16644" y="3842"/>
                  </a:cubicBezTo>
                  <a:cubicBezTo>
                    <a:pt x="15942" y="2818"/>
                    <a:pt x="14995" y="1948"/>
                    <a:pt x="13930" y="1307"/>
                  </a:cubicBezTo>
                  <a:cubicBezTo>
                    <a:pt x="13748" y="1197"/>
                    <a:pt x="13561" y="1095"/>
                    <a:pt x="13374" y="998"/>
                  </a:cubicBezTo>
                  <a:cubicBezTo>
                    <a:pt x="12089" y="341"/>
                    <a:pt x="10663" y="0"/>
                    <a:pt x="9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4811101" y="2020298"/>
              <a:ext cx="94663" cy="93232"/>
            </a:xfrm>
            <a:custGeom>
              <a:rect b="b" l="l" r="r" t="t"/>
              <a:pathLst>
                <a:path extrusionOk="0" h="3322" w="3373">
                  <a:moveTo>
                    <a:pt x="1758" y="0"/>
                  </a:moveTo>
                  <a:cubicBezTo>
                    <a:pt x="1662" y="0"/>
                    <a:pt x="1567" y="12"/>
                    <a:pt x="1473" y="37"/>
                  </a:cubicBezTo>
                  <a:lnTo>
                    <a:pt x="1473" y="34"/>
                  </a:lnTo>
                  <a:cubicBezTo>
                    <a:pt x="1278" y="86"/>
                    <a:pt x="1096" y="152"/>
                    <a:pt x="936" y="249"/>
                  </a:cubicBezTo>
                  <a:cubicBezTo>
                    <a:pt x="441" y="458"/>
                    <a:pt x="47" y="918"/>
                    <a:pt x="25" y="1476"/>
                  </a:cubicBezTo>
                  <a:cubicBezTo>
                    <a:pt x="0" y="2085"/>
                    <a:pt x="152" y="2658"/>
                    <a:pt x="672" y="3035"/>
                  </a:cubicBezTo>
                  <a:cubicBezTo>
                    <a:pt x="943" y="3231"/>
                    <a:pt x="1253" y="3321"/>
                    <a:pt x="1567" y="3321"/>
                  </a:cubicBezTo>
                  <a:cubicBezTo>
                    <a:pt x="1795" y="3321"/>
                    <a:pt x="2024" y="3274"/>
                    <a:pt x="2244" y="3186"/>
                  </a:cubicBezTo>
                  <a:cubicBezTo>
                    <a:pt x="2539" y="3071"/>
                    <a:pt x="2751" y="2861"/>
                    <a:pt x="2949" y="2627"/>
                  </a:cubicBezTo>
                  <a:cubicBezTo>
                    <a:pt x="3340" y="2165"/>
                    <a:pt x="3373" y="1490"/>
                    <a:pt x="3150" y="951"/>
                  </a:cubicBezTo>
                  <a:cubicBezTo>
                    <a:pt x="3029" y="656"/>
                    <a:pt x="2789" y="392"/>
                    <a:pt x="2497" y="218"/>
                  </a:cubicBezTo>
                  <a:cubicBezTo>
                    <a:pt x="2271" y="82"/>
                    <a:pt x="2013" y="0"/>
                    <a:pt x="1758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4767122" y="2165565"/>
              <a:ext cx="47009" cy="48749"/>
            </a:xfrm>
            <a:custGeom>
              <a:rect b="b" l="l" r="r" t="t"/>
              <a:pathLst>
                <a:path extrusionOk="0" h="1737" w="1675">
                  <a:moveTo>
                    <a:pt x="884" y="1"/>
                  </a:moveTo>
                  <a:cubicBezTo>
                    <a:pt x="839" y="1"/>
                    <a:pt x="794" y="4"/>
                    <a:pt x="747" y="12"/>
                  </a:cubicBezTo>
                  <a:cubicBezTo>
                    <a:pt x="609" y="34"/>
                    <a:pt x="521" y="89"/>
                    <a:pt x="405" y="166"/>
                  </a:cubicBezTo>
                  <a:cubicBezTo>
                    <a:pt x="301" y="235"/>
                    <a:pt x="229" y="378"/>
                    <a:pt x="177" y="488"/>
                  </a:cubicBezTo>
                  <a:cubicBezTo>
                    <a:pt x="149" y="527"/>
                    <a:pt x="124" y="568"/>
                    <a:pt x="102" y="612"/>
                  </a:cubicBezTo>
                  <a:cubicBezTo>
                    <a:pt x="0" y="838"/>
                    <a:pt x="0" y="1075"/>
                    <a:pt x="97" y="1300"/>
                  </a:cubicBezTo>
                  <a:cubicBezTo>
                    <a:pt x="168" y="1466"/>
                    <a:pt x="323" y="1603"/>
                    <a:pt x="488" y="1672"/>
                  </a:cubicBezTo>
                  <a:cubicBezTo>
                    <a:pt x="597" y="1720"/>
                    <a:pt x="706" y="1736"/>
                    <a:pt x="820" y="1736"/>
                  </a:cubicBezTo>
                  <a:cubicBezTo>
                    <a:pt x="863" y="1736"/>
                    <a:pt x="908" y="1734"/>
                    <a:pt x="953" y="1730"/>
                  </a:cubicBezTo>
                  <a:cubicBezTo>
                    <a:pt x="1088" y="1719"/>
                    <a:pt x="1206" y="1636"/>
                    <a:pt x="1317" y="1565"/>
                  </a:cubicBezTo>
                  <a:cubicBezTo>
                    <a:pt x="1440" y="1479"/>
                    <a:pt x="1518" y="1322"/>
                    <a:pt x="1581" y="1190"/>
                  </a:cubicBezTo>
                  <a:cubicBezTo>
                    <a:pt x="1622" y="1102"/>
                    <a:pt x="1641" y="995"/>
                    <a:pt x="1655" y="898"/>
                  </a:cubicBezTo>
                  <a:cubicBezTo>
                    <a:pt x="1674" y="744"/>
                    <a:pt x="1633" y="615"/>
                    <a:pt x="1586" y="472"/>
                  </a:cubicBezTo>
                  <a:cubicBezTo>
                    <a:pt x="1540" y="329"/>
                    <a:pt x="1410" y="185"/>
                    <a:pt x="1270" y="103"/>
                  </a:cubicBezTo>
                  <a:cubicBezTo>
                    <a:pt x="1226" y="75"/>
                    <a:pt x="1182" y="53"/>
                    <a:pt x="1138" y="39"/>
                  </a:cubicBezTo>
                  <a:cubicBezTo>
                    <a:pt x="1051" y="14"/>
                    <a:pt x="969" y="1"/>
                    <a:pt x="884" y="1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4933719" y="2248667"/>
              <a:ext cx="36260" cy="32668"/>
            </a:xfrm>
            <a:custGeom>
              <a:rect b="b" l="l" r="r" t="t"/>
              <a:pathLst>
                <a:path extrusionOk="0" h="1164" w="1292">
                  <a:moveTo>
                    <a:pt x="639" y="0"/>
                  </a:moveTo>
                  <a:cubicBezTo>
                    <a:pt x="609" y="0"/>
                    <a:pt x="578" y="3"/>
                    <a:pt x="546" y="8"/>
                  </a:cubicBezTo>
                  <a:cubicBezTo>
                    <a:pt x="397" y="35"/>
                    <a:pt x="262" y="118"/>
                    <a:pt x="174" y="242"/>
                  </a:cubicBezTo>
                  <a:cubicBezTo>
                    <a:pt x="1" y="482"/>
                    <a:pt x="34" y="889"/>
                    <a:pt x="303" y="1054"/>
                  </a:cubicBezTo>
                  <a:cubicBezTo>
                    <a:pt x="416" y="1121"/>
                    <a:pt x="528" y="1164"/>
                    <a:pt x="652" y="1164"/>
                  </a:cubicBezTo>
                  <a:cubicBezTo>
                    <a:pt x="682" y="1164"/>
                    <a:pt x="712" y="1161"/>
                    <a:pt x="744" y="1156"/>
                  </a:cubicBezTo>
                  <a:cubicBezTo>
                    <a:pt x="893" y="1131"/>
                    <a:pt x="1030" y="1046"/>
                    <a:pt x="1116" y="925"/>
                  </a:cubicBezTo>
                  <a:cubicBezTo>
                    <a:pt x="1292" y="683"/>
                    <a:pt x="1259" y="275"/>
                    <a:pt x="986" y="113"/>
                  </a:cubicBezTo>
                  <a:cubicBezTo>
                    <a:pt x="875" y="44"/>
                    <a:pt x="764" y="0"/>
                    <a:pt x="639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4827631" y="2399659"/>
              <a:ext cx="56804" cy="56355"/>
            </a:xfrm>
            <a:custGeom>
              <a:rect b="b" l="l" r="r" t="t"/>
              <a:pathLst>
                <a:path extrusionOk="0" h="2008" w="2024">
                  <a:moveTo>
                    <a:pt x="1030" y="0"/>
                  </a:moveTo>
                  <a:cubicBezTo>
                    <a:pt x="1005" y="0"/>
                    <a:pt x="979" y="1"/>
                    <a:pt x="953" y="2"/>
                  </a:cubicBezTo>
                  <a:cubicBezTo>
                    <a:pt x="903" y="5"/>
                    <a:pt x="851" y="13"/>
                    <a:pt x="802" y="27"/>
                  </a:cubicBezTo>
                  <a:cubicBezTo>
                    <a:pt x="790" y="30"/>
                    <a:pt x="777" y="30"/>
                    <a:pt x="766" y="33"/>
                  </a:cubicBezTo>
                  <a:cubicBezTo>
                    <a:pt x="623" y="57"/>
                    <a:pt x="479" y="140"/>
                    <a:pt x="372" y="234"/>
                  </a:cubicBezTo>
                  <a:cubicBezTo>
                    <a:pt x="251" y="338"/>
                    <a:pt x="185" y="457"/>
                    <a:pt x="110" y="597"/>
                  </a:cubicBezTo>
                  <a:cubicBezTo>
                    <a:pt x="61" y="696"/>
                    <a:pt x="47" y="809"/>
                    <a:pt x="25" y="911"/>
                  </a:cubicBezTo>
                  <a:cubicBezTo>
                    <a:pt x="0" y="1035"/>
                    <a:pt x="14" y="1167"/>
                    <a:pt x="33" y="1291"/>
                  </a:cubicBezTo>
                  <a:cubicBezTo>
                    <a:pt x="80" y="1572"/>
                    <a:pt x="278" y="1817"/>
                    <a:pt x="537" y="1927"/>
                  </a:cubicBezTo>
                  <a:cubicBezTo>
                    <a:pt x="657" y="1978"/>
                    <a:pt x="793" y="2007"/>
                    <a:pt x="927" y="2007"/>
                  </a:cubicBezTo>
                  <a:cubicBezTo>
                    <a:pt x="1008" y="2007"/>
                    <a:pt x="1089" y="1997"/>
                    <a:pt x="1165" y="1974"/>
                  </a:cubicBezTo>
                  <a:cubicBezTo>
                    <a:pt x="1275" y="1941"/>
                    <a:pt x="1363" y="1910"/>
                    <a:pt x="1462" y="1855"/>
                  </a:cubicBezTo>
                  <a:cubicBezTo>
                    <a:pt x="1611" y="1773"/>
                    <a:pt x="1707" y="1676"/>
                    <a:pt x="1820" y="1550"/>
                  </a:cubicBezTo>
                  <a:cubicBezTo>
                    <a:pt x="1886" y="1475"/>
                    <a:pt x="1930" y="1368"/>
                    <a:pt x="1966" y="1277"/>
                  </a:cubicBezTo>
                  <a:cubicBezTo>
                    <a:pt x="2024" y="1126"/>
                    <a:pt x="2021" y="988"/>
                    <a:pt x="2013" y="831"/>
                  </a:cubicBezTo>
                  <a:cubicBezTo>
                    <a:pt x="2007" y="740"/>
                    <a:pt x="1966" y="644"/>
                    <a:pt x="1922" y="561"/>
                  </a:cubicBezTo>
                  <a:cubicBezTo>
                    <a:pt x="1848" y="429"/>
                    <a:pt x="1760" y="325"/>
                    <a:pt x="1644" y="225"/>
                  </a:cubicBezTo>
                  <a:cubicBezTo>
                    <a:pt x="1605" y="192"/>
                    <a:pt x="1561" y="162"/>
                    <a:pt x="1517" y="137"/>
                  </a:cubicBezTo>
                  <a:cubicBezTo>
                    <a:pt x="1479" y="113"/>
                    <a:pt x="1435" y="90"/>
                    <a:pt x="1393" y="71"/>
                  </a:cubicBezTo>
                  <a:cubicBezTo>
                    <a:pt x="1272" y="19"/>
                    <a:pt x="1155" y="0"/>
                    <a:pt x="1030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4619134" y="2210442"/>
              <a:ext cx="52903" cy="47598"/>
            </a:xfrm>
            <a:custGeom>
              <a:rect b="b" l="l" r="r" t="t"/>
              <a:pathLst>
                <a:path extrusionOk="0" h="1696" w="1885">
                  <a:moveTo>
                    <a:pt x="1168" y="877"/>
                  </a:moveTo>
                  <a:cubicBezTo>
                    <a:pt x="1171" y="880"/>
                    <a:pt x="1174" y="885"/>
                    <a:pt x="1174" y="891"/>
                  </a:cubicBezTo>
                  <a:cubicBezTo>
                    <a:pt x="1171" y="885"/>
                    <a:pt x="1171" y="880"/>
                    <a:pt x="1168" y="877"/>
                  </a:cubicBezTo>
                  <a:close/>
                  <a:moveTo>
                    <a:pt x="942" y="0"/>
                  </a:moveTo>
                  <a:cubicBezTo>
                    <a:pt x="753" y="0"/>
                    <a:pt x="568" y="79"/>
                    <a:pt x="422" y="208"/>
                  </a:cubicBezTo>
                  <a:cubicBezTo>
                    <a:pt x="196" y="277"/>
                    <a:pt x="12" y="478"/>
                    <a:pt x="4" y="723"/>
                  </a:cubicBezTo>
                  <a:cubicBezTo>
                    <a:pt x="1" y="913"/>
                    <a:pt x="1" y="1100"/>
                    <a:pt x="89" y="1274"/>
                  </a:cubicBezTo>
                  <a:cubicBezTo>
                    <a:pt x="177" y="1447"/>
                    <a:pt x="315" y="1552"/>
                    <a:pt x="486" y="1634"/>
                  </a:cubicBezTo>
                  <a:cubicBezTo>
                    <a:pt x="580" y="1682"/>
                    <a:pt x="685" y="1696"/>
                    <a:pt x="791" y="1696"/>
                  </a:cubicBezTo>
                  <a:cubicBezTo>
                    <a:pt x="857" y="1696"/>
                    <a:pt x="923" y="1690"/>
                    <a:pt x="987" y="1684"/>
                  </a:cubicBezTo>
                  <a:cubicBezTo>
                    <a:pt x="1422" y="1634"/>
                    <a:pt x="1884" y="1210"/>
                    <a:pt x="1733" y="745"/>
                  </a:cubicBezTo>
                  <a:cubicBezTo>
                    <a:pt x="1656" y="505"/>
                    <a:pt x="1535" y="258"/>
                    <a:pt x="1314" y="114"/>
                  </a:cubicBezTo>
                  <a:cubicBezTo>
                    <a:pt x="1306" y="109"/>
                    <a:pt x="1298" y="103"/>
                    <a:pt x="1289" y="98"/>
                  </a:cubicBezTo>
                  <a:cubicBezTo>
                    <a:pt x="1178" y="30"/>
                    <a:pt x="1059" y="0"/>
                    <a:pt x="942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5040676" y="2148613"/>
              <a:ext cx="36485" cy="32668"/>
            </a:xfrm>
            <a:custGeom>
              <a:rect b="b" l="l" r="r" t="t"/>
              <a:pathLst>
                <a:path extrusionOk="0" h="1164" w="1300">
                  <a:moveTo>
                    <a:pt x="647" y="0"/>
                  </a:moveTo>
                  <a:cubicBezTo>
                    <a:pt x="613" y="0"/>
                    <a:pt x="578" y="3"/>
                    <a:pt x="542" y="10"/>
                  </a:cubicBezTo>
                  <a:cubicBezTo>
                    <a:pt x="394" y="38"/>
                    <a:pt x="259" y="123"/>
                    <a:pt x="174" y="247"/>
                  </a:cubicBezTo>
                  <a:cubicBezTo>
                    <a:pt x="0" y="492"/>
                    <a:pt x="44" y="894"/>
                    <a:pt x="317" y="1059"/>
                  </a:cubicBezTo>
                  <a:cubicBezTo>
                    <a:pt x="421" y="1123"/>
                    <a:pt x="530" y="1164"/>
                    <a:pt x="649" y="1164"/>
                  </a:cubicBezTo>
                  <a:cubicBezTo>
                    <a:pt x="684" y="1164"/>
                    <a:pt x="720" y="1160"/>
                    <a:pt x="757" y="1153"/>
                  </a:cubicBezTo>
                  <a:cubicBezTo>
                    <a:pt x="906" y="1125"/>
                    <a:pt x="1041" y="1040"/>
                    <a:pt x="1126" y="916"/>
                  </a:cubicBezTo>
                  <a:cubicBezTo>
                    <a:pt x="1300" y="671"/>
                    <a:pt x="1256" y="269"/>
                    <a:pt x="983" y="104"/>
                  </a:cubicBezTo>
                  <a:cubicBezTo>
                    <a:pt x="878" y="40"/>
                    <a:pt x="766" y="0"/>
                    <a:pt x="647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4922994" y="2144734"/>
              <a:ext cx="52201" cy="51864"/>
            </a:xfrm>
            <a:custGeom>
              <a:rect b="b" l="l" r="r" t="t"/>
              <a:pathLst>
                <a:path extrusionOk="0" h="1848" w="1860">
                  <a:moveTo>
                    <a:pt x="1065" y="1"/>
                  </a:moveTo>
                  <a:cubicBezTo>
                    <a:pt x="976" y="1"/>
                    <a:pt x="887" y="25"/>
                    <a:pt x="807" y="66"/>
                  </a:cubicBezTo>
                  <a:cubicBezTo>
                    <a:pt x="628" y="71"/>
                    <a:pt x="471" y="132"/>
                    <a:pt x="320" y="248"/>
                  </a:cubicBezTo>
                  <a:cubicBezTo>
                    <a:pt x="70" y="440"/>
                    <a:pt x="1" y="831"/>
                    <a:pt x="53" y="1120"/>
                  </a:cubicBezTo>
                  <a:cubicBezTo>
                    <a:pt x="81" y="1269"/>
                    <a:pt x="163" y="1404"/>
                    <a:pt x="254" y="1520"/>
                  </a:cubicBezTo>
                  <a:cubicBezTo>
                    <a:pt x="350" y="1646"/>
                    <a:pt x="507" y="1718"/>
                    <a:pt x="645" y="1787"/>
                  </a:cubicBezTo>
                  <a:cubicBezTo>
                    <a:pt x="675" y="1798"/>
                    <a:pt x="708" y="1806"/>
                    <a:pt x="741" y="1812"/>
                  </a:cubicBezTo>
                  <a:cubicBezTo>
                    <a:pt x="826" y="1830"/>
                    <a:pt x="885" y="1848"/>
                    <a:pt x="962" y="1848"/>
                  </a:cubicBezTo>
                  <a:cubicBezTo>
                    <a:pt x="967" y="1848"/>
                    <a:pt x="973" y="1847"/>
                    <a:pt x="978" y="1847"/>
                  </a:cubicBezTo>
                  <a:cubicBezTo>
                    <a:pt x="1132" y="1845"/>
                    <a:pt x="1237" y="1823"/>
                    <a:pt x="1380" y="1765"/>
                  </a:cubicBezTo>
                  <a:cubicBezTo>
                    <a:pt x="1584" y="1688"/>
                    <a:pt x="1755" y="1467"/>
                    <a:pt x="1810" y="1261"/>
                  </a:cubicBezTo>
                  <a:cubicBezTo>
                    <a:pt x="1856" y="1096"/>
                    <a:pt x="1859" y="928"/>
                    <a:pt x="1823" y="763"/>
                  </a:cubicBezTo>
                  <a:cubicBezTo>
                    <a:pt x="1804" y="669"/>
                    <a:pt x="1774" y="581"/>
                    <a:pt x="1744" y="490"/>
                  </a:cubicBezTo>
                  <a:cubicBezTo>
                    <a:pt x="1688" y="327"/>
                    <a:pt x="1562" y="212"/>
                    <a:pt x="1419" y="127"/>
                  </a:cubicBezTo>
                  <a:cubicBezTo>
                    <a:pt x="1364" y="93"/>
                    <a:pt x="1308" y="66"/>
                    <a:pt x="1256" y="41"/>
                  </a:cubicBezTo>
                  <a:cubicBezTo>
                    <a:pt x="1195" y="13"/>
                    <a:pt x="1130" y="1"/>
                    <a:pt x="1065" y="1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4927011" y="2355259"/>
              <a:ext cx="65167" cy="63146"/>
            </a:xfrm>
            <a:custGeom>
              <a:rect b="b" l="l" r="r" t="t"/>
              <a:pathLst>
                <a:path extrusionOk="0" h="2250" w="2322">
                  <a:moveTo>
                    <a:pt x="1176" y="0"/>
                  </a:moveTo>
                  <a:cubicBezTo>
                    <a:pt x="1049" y="0"/>
                    <a:pt x="926" y="21"/>
                    <a:pt x="818" y="65"/>
                  </a:cubicBezTo>
                  <a:lnTo>
                    <a:pt x="818" y="67"/>
                  </a:lnTo>
                  <a:cubicBezTo>
                    <a:pt x="768" y="87"/>
                    <a:pt x="721" y="109"/>
                    <a:pt x="677" y="131"/>
                  </a:cubicBezTo>
                  <a:cubicBezTo>
                    <a:pt x="295" y="293"/>
                    <a:pt x="0" y="690"/>
                    <a:pt x="55" y="1116"/>
                  </a:cubicBezTo>
                  <a:cubicBezTo>
                    <a:pt x="96" y="1441"/>
                    <a:pt x="193" y="1761"/>
                    <a:pt x="463" y="1973"/>
                  </a:cubicBezTo>
                  <a:cubicBezTo>
                    <a:pt x="674" y="2141"/>
                    <a:pt x="932" y="2250"/>
                    <a:pt x="1197" y="2250"/>
                  </a:cubicBezTo>
                  <a:cubicBezTo>
                    <a:pt x="1304" y="2250"/>
                    <a:pt x="1413" y="2232"/>
                    <a:pt x="1520" y="2193"/>
                  </a:cubicBezTo>
                  <a:cubicBezTo>
                    <a:pt x="1809" y="2091"/>
                    <a:pt x="2002" y="1904"/>
                    <a:pt x="2159" y="1650"/>
                  </a:cubicBezTo>
                  <a:cubicBezTo>
                    <a:pt x="2321" y="1383"/>
                    <a:pt x="2299" y="1086"/>
                    <a:pt x="2236" y="800"/>
                  </a:cubicBezTo>
                  <a:cubicBezTo>
                    <a:pt x="2189" y="593"/>
                    <a:pt x="2057" y="453"/>
                    <a:pt x="1925" y="301"/>
                  </a:cubicBezTo>
                  <a:cubicBezTo>
                    <a:pt x="1872" y="244"/>
                    <a:pt x="1809" y="191"/>
                    <a:pt x="1740" y="150"/>
                  </a:cubicBezTo>
                  <a:cubicBezTo>
                    <a:pt x="1576" y="51"/>
                    <a:pt x="1372" y="0"/>
                    <a:pt x="1176" y="0"/>
                  </a:cubicBezTo>
                  <a:close/>
                </a:path>
              </a:pathLst>
            </a:custGeom>
            <a:solidFill>
              <a:srgbClr val="F17B47">
                <a:alpha val="2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14"/>
          <p:cNvGrpSpPr/>
          <p:nvPr/>
        </p:nvGrpSpPr>
        <p:grpSpPr>
          <a:xfrm>
            <a:off x="8224416" y="-734194"/>
            <a:ext cx="1961430" cy="1944831"/>
            <a:chOff x="4921735" y="3782164"/>
            <a:chExt cx="517350" cy="512972"/>
          </a:xfrm>
        </p:grpSpPr>
        <p:sp>
          <p:nvSpPr>
            <p:cNvPr id="1312" name="Google Shape;1312;p14"/>
            <p:cNvSpPr/>
            <p:nvPr/>
          </p:nvSpPr>
          <p:spPr>
            <a:xfrm>
              <a:off x="4921735" y="3782164"/>
              <a:ext cx="517350" cy="512972"/>
            </a:xfrm>
            <a:custGeom>
              <a:rect b="b" l="l" r="r" t="t"/>
              <a:pathLst>
                <a:path extrusionOk="0" h="18278" w="18434">
                  <a:moveTo>
                    <a:pt x="9124" y="1"/>
                  </a:moveTo>
                  <a:cubicBezTo>
                    <a:pt x="8452" y="1"/>
                    <a:pt x="7767" y="81"/>
                    <a:pt x="7082" y="241"/>
                  </a:cubicBezTo>
                  <a:cubicBezTo>
                    <a:pt x="6812" y="304"/>
                    <a:pt x="6545" y="379"/>
                    <a:pt x="6265" y="475"/>
                  </a:cubicBezTo>
                  <a:cubicBezTo>
                    <a:pt x="6157" y="511"/>
                    <a:pt x="6053" y="547"/>
                    <a:pt x="5951" y="585"/>
                  </a:cubicBezTo>
                  <a:cubicBezTo>
                    <a:pt x="5634" y="704"/>
                    <a:pt x="5323" y="841"/>
                    <a:pt x="5026" y="993"/>
                  </a:cubicBezTo>
                  <a:lnTo>
                    <a:pt x="4979" y="1017"/>
                  </a:lnTo>
                  <a:cubicBezTo>
                    <a:pt x="3462" y="1775"/>
                    <a:pt x="2126" y="3060"/>
                    <a:pt x="1215" y="4632"/>
                  </a:cubicBezTo>
                  <a:cubicBezTo>
                    <a:pt x="805" y="5340"/>
                    <a:pt x="485" y="6152"/>
                    <a:pt x="268" y="7047"/>
                  </a:cubicBezTo>
                  <a:cubicBezTo>
                    <a:pt x="78" y="7843"/>
                    <a:pt x="1" y="8696"/>
                    <a:pt x="39" y="9588"/>
                  </a:cubicBezTo>
                  <a:cubicBezTo>
                    <a:pt x="114" y="11301"/>
                    <a:pt x="714" y="13027"/>
                    <a:pt x="1727" y="14451"/>
                  </a:cubicBezTo>
                  <a:cubicBezTo>
                    <a:pt x="2374" y="15357"/>
                    <a:pt x="3173" y="16130"/>
                    <a:pt x="4109" y="16750"/>
                  </a:cubicBezTo>
                  <a:cubicBezTo>
                    <a:pt x="4695" y="17141"/>
                    <a:pt x="5323" y="17460"/>
                    <a:pt x="5975" y="17702"/>
                  </a:cubicBezTo>
                  <a:cubicBezTo>
                    <a:pt x="6377" y="17848"/>
                    <a:pt x="6782" y="17969"/>
                    <a:pt x="7179" y="18060"/>
                  </a:cubicBezTo>
                  <a:cubicBezTo>
                    <a:pt x="7564" y="18148"/>
                    <a:pt x="7980" y="18209"/>
                    <a:pt x="8533" y="18253"/>
                  </a:cubicBezTo>
                  <a:cubicBezTo>
                    <a:pt x="8737" y="18270"/>
                    <a:pt x="8945" y="18278"/>
                    <a:pt x="9157" y="18278"/>
                  </a:cubicBezTo>
                  <a:cubicBezTo>
                    <a:pt x="9790" y="18278"/>
                    <a:pt x="10459" y="18204"/>
                    <a:pt x="11154" y="18058"/>
                  </a:cubicBezTo>
                  <a:cubicBezTo>
                    <a:pt x="12806" y="17711"/>
                    <a:pt x="14417" y="16819"/>
                    <a:pt x="15686" y="15544"/>
                  </a:cubicBezTo>
                  <a:cubicBezTo>
                    <a:pt x="16881" y="14343"/>
                    <a:pt x="17743" y="12733"/>
                    <a:pt x="18112" y="11012"/>
                  </a:cubicBezTo>
                  <a:cubicBezTo>
                    <a:pt x="18434" y="9498"/>
                    <a:pt x="18351" y="7884"/>
                    <a:pt x="17870" y="6348"/>
                  </a:cubicBezTo>
                  <a:cubicBezTo>
                    <a:pt x="17421" y="4924"/>
                    <a:pt x="16587" y="3595"/>
                    <a:pt x="15455" y="2510"/>
                  </a:cubicBezTo>
                  <a:lnTo>
                    <a:pt x="15405" y="2460"/>
                  </a:lnTo>
                  <a:lnTo>
                    <a:pt x="15364" y="2424"/>
                  </a:lnTo>
                  <a:cubicBezTo>
                    <a:pt x="15006" y="2097"/>
                    <a:pt x="14621" y="1794"/>
                    <a:pt x="14216" y="1527"/>
                  </a:cubicBezTo>
                  <a:cubicBezTo>
                    <a:pt x="13756" y="1218"/>
                    <a:pt x="13269" y="954"/>
                    <a:pt x="12771" y="739"/>
                  </a:cubicBezTo>
                  <a:cubicBezTo>
                    <a:pt x="11832" y="337"/>
                    <a:pt x="10810" y="98"/>
                    <a:pt x="9739" y="23"/>
                  </a:cubicBezTo>
                  <a:cubicBezTo>
                    <a:pt x="9717" y="21"/>
                    <a:pt x="9698" y="18"/>
                    <a:pt x="9679" y="18"/>
                  </a:cubicBezTo>
                  <a:lnTo>
                    <a:pt x="9533" y="12"/>
                  </a:lnTo>
                  <a:lnTo>
                    <a:pt x="9367" y="4"/>
                  </a:lnTo>
                  <a:cubicBezTo>
                    <a:pt x="9286" y="2"/>
                    <a:pt x="9205" y="1"/>
                    <a:pt x="9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5247293" y="3866697"/>
              <a:ext cx="122195" cy="125815"/>
            </a:xfrm>
            <a:custGeom>
              <a:rect b="b" l="l" r="r" t="t"/>
              <a:pathLst>
                <a:path extrusionOk="0" h="4483" w="4354">
                  <a:moveTo>
                    <a:pt x="1454" y="1"/>
                  </a:moveTo>
                  <a:cubicBezTo>
                    <a:pt x="1374" y="1"/>
                    <a:pt x="1297" y="15"/>
                    <a:pt x="1223" y="43"/>
                  </a:cubicBezTo>
                  <a:cubicBezTo>
                    <a:pt x="947" y="139"/>
                    <a:pt x="945" y="147"/>
                    <a:pt x="711" y="318"/>
                  </a:cubicBezTo>
                  <a:cubicBezTo>
                    <a:pt x="515" y="461"/>
                    <a:pt x="391" y="682"/>
                    <a:pt x="303" y="902"/>
                  </a:cubicBezTo>
                  <a:cubicBezTo>
                    <a:pt x="0" y="1687"/>
                    <a:pt x="529" y="2491"/>
                    <a:pt x="997" y="3082"/>
                  </a:cubicBezTo>
                  <a:cubicBezTo>
                    <a:pt x="1179" y="3308"/>
                    <a:pt x="1394" y="3490"/>
                    <a:pt x="1617" y="3669"/>
                  </a:cubicBezTo>
                  <a:cubicBezTo>
                    <a:pt x="1647" y="3696"/>
                    <a:pt x="1674" y="3724"/>
                    <a:pt x="1699" y="3752"/>
                  </a:cubicBezTo>
                  <a:cubicBezTo>
                    <a:pt x="1716" y="3782"/>
                    <a:pt x="1732" y="3812"/>
                    <a:pt x="1746" y="3842"/>
                  </a:cubicBezTo>
                  <a:cubicBezTo>
                    <a:pt x="1928" y="4209"/>
                    <a:pt x="2299" y="4462"/>
                    <a:pt x="2707" y="4481"/>
                  </a:cubicBezTo>
                  <a:cubicBezTo>
                    <a:pt x="2729" y="4482"/>
                    <a:pt x="2750" y="4483"/>
                    <a:pt x="2772" y="4483"/>
                  </a:cubicBezTo>
                  <a:cubicBezTo>
                    <a:pt x="3684" y="4483"/>
                    <a:pt x="4315" y="3583"/>
                    <a:pt x="4337" y="2727"/>
                  </a:cubicBezTo>
                  <a:cubicBezTo>
                    <a:pt x="4353" y="2119"/>
                    <a:pt x="4012" y="1615"/>
                    <a:pt x="3673" y="1144"/>
                  </a:cubicBezTo>
                  <a:cubicBezTo>
                    <a:pt x="3569" y="1004"/>
                    <a:pt x="3467" y="858"/>
                    <a:pt x="3343" y="734"/>
                  </a:cubicBezTo>
                  <a:cubicBezTo>
                    <a:pt x="3252" y="643"/>
                    <a:pt x="3156" y="566"/>
                    <a:pt x="3054" y="497"/>
                  </a:cubicBezTo>
                  <a:cubicBezTo>
                    <a:pt x="2781" y="318"/>
                    <a:pt x="2476" y="216"/>
                    <a:pt x="2134" y="183"/>
                  </a:cubicBezTo>
                  <a:cubicBezTo>
                    <a:pt x="1971" y="80"/>
                    <a:pt x="1770" y="2"/>
                    <a:pt x="1579" y="2"/>
                  </a:cubicBezTo>
                  <a:cubicBezTo>
                    <a:pt x="1561" y="2"/>
                    <a:pt x="1543" y="3"/>
                    <a:pt x="1526" y="4"/>
                  </a:cubicBezTo>
                  <a:cubicBezTo>
                    <a:pt x="1502" y="2"/>
                    <a:pt x="1478" y="1"/>
                    <a:pt x="1454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5262505" y="4032788"/>
              <a:ext cx="98003" cy="159353"/>
            </a:xfrm>
            <a:custGeom>
              <a:rect b="b" l="l" r="r" t="t"/>
              <a:pathLst>
                <a:path extrusionOk="0" h="5678" w="3492">
                  <a:moveTo>
                    <a:pt x="1363" y="0"/>
                  </a:moveTo>
                  <a:cubicBezTo>
                    <a:pt x="940" y="0"/>
                    <a:pt x="529" y="315"/>
                    <a:pt x="408" y="716"/>
                  </a:cubicBezTo>
                  <a:cubicBezTo>
                    <a:pt x="372" y="829"/>
                    <a:pt x="364" y="948"/>
                    <a:pt x="370" y="1060"/>
                  </a:cubicBezTo>
                  <a:cubicBezTo>
                    <a:pt x="298" y="1129"/>
                    <a:pt x="232" y="1206"/>
                    <a:pt x="191" y="1281"/>
                  </a:cubicBezTo>
                  <a:cubicBezTo>
                    <a:pt x="78" y="1471"/>
                    <a:pt x="53" y="1617"/>
                    <a:pt x="20" y="1831"/>
                  </a:cubicBezTo>
                  <a:cubicBezTo>
                    <a:pt x="12" y="1903"/>
                    <a:pt x="9" y="1977"/>
                    <a:pt x="6" y="2046"/>
                  </a:cubicBezTo>
                  <a:cubicBezTo>
                    <a:pt x="1" y="2145"/>
                    <a:pt x="1" y="2242"/>
                    <a:pt x="9" y="2338"/>
                  </a:cubicBezTo>
                  <a:cubicBezTo>
                    <a:pt x="31" y="2666"/>
                    <a:pt x="92" y="2924"/>
                    <a:pt x="235" y="3224"/>
                  </a:cubicBezTo>
                  <a:cubicBezTo>
                    <a:pt x="317" y="3398"/>
                    <a:pt x="447" y="3547"/>
                    <a:pt x="557" y="3698"/>
                  </a:cubicBezTo>
                  <a:cubicBezTo>
                    <a:pt x="629" y="3794"/>
                    <a:pt x="719" y="3883"/>
                    <a:pt x="805" y="3965"/>
                  </a:cubicBezTo>
                  <a:cubicBezTo>
                    <a:pt x="951" y="4100"/>
                    <a:pt x="1099" y="4216"/>
                    <a:pt x="1223" y="4367"/>
                  </a:cubicBezTo>
                  <a:cubicBezTo>
                    <a:pt x="1278" y="4441"/>
                    <a:pt x="1339" y="4505"/>
                    <a:pt x="1402" y="4563"/>
                  </a:cubicBezTo>
                  <a:cubicBezTo>
                    <a:pt x="1413" y="4678"/>
                    <a:pt x="1430" y="4791"/>
                    <a:pt x="1466" y="4898"/>
                  </a:cubicBezTo>
                  <a:cubicBezTo>
                    <a:pt x="1554" y="5163"/>
                    <a:pt x="1669" y="5378"/>
                    <a:pt x="1917" y="5529"/>
                  </a:cubicBezTo>
                  <a:cubicBezTo>
                    <a:pt x="2074" y="5627"/>
                    <a:pt x="2256" y="5678"/>
                    <a:pt x="2439" y="5678"/>
                  </a:cubicBezTo>
                  <a:cubicBezTo>
                    <a:pt x="2512" y="5678"/>
                    <a:pt x="2586" y="5669"/>
                    <a:pt x="2658" y="5653"/>
                  </a:cubicBezTo>
                  <a:cubicBezTo>
                    <a:pt x="2919" y="5595"/>
                    <a:pt x="3151" y="5430"/>
                    <a:pt x="3288" y="5201"/>
                  </a:cubicBezTo>
                  <a:cubicBezTo>
                    <a:pt x="3412" y="5000"/>
                    <a:pt x="3492" y="4692"/>
                    <a:pt x="3412" y="4458"/>
                  </a:cubicBezTo>
                  <a:lnTo>
                    <a:pt x="3412" y="4458"/>
                  </a:lnTo>
                  <a:lnTo>
                    <a:pt x="3412" y="4461"/>
                  </a:lnTo>
                  <a:cubicBezTo>
                    <a:pt x="3393" y="4397"/>
                    <a:pt x="3379" y="4337"/>
                    <a:pt x="3371" y="4273"/>
                  </a:cubicBezTo>
                  <a:cubicBezTo>
                    <a:pt x="3352" y="3913"/>
                    <a:pt x="3360" y="3536"/>
                    <a:pt x="3239" y="3197"/>
                  </a:cubicBezTo>
                  <a:cubicBezTo>
                    <a:pt x="3186" y="3048"/>
                    <a:pt x="3145" y="2924"/>
                    <a:pt x="3057" y="2798"/>
                  </a:cubicBezTo>
                  <a:cubicBezTo>
                    <a:pt x="2974" y="2674"/>
                    <a:pt x="2886" y="2553"/>
                    <a:pt x="2793" y="2434"/>
                  </a:cubicBezTo>
                  <a:cubicBezTo>
                    <a:pt x="2768" y="2404"/>
                    <a:pt x="2740" y="2371"/>
                    <a:pt x="2713" y="2338"/>
                  </a:cubicBezTo>
                  <a:cubicBezTo>
                    <a:pt x="2861" y="2115"/>
                    <a:pt x="2936" y="1856"/>
                    <a:pt x="2963" y="1578"/>
                  </a:cubicBezTo>
                  <a:cubicBezTo>
                    <a:pt x="2999" y="1193"/>
                    <a:pt x="2812" y="774"/>
                    <a:pt x="2526" y="521"/>
                  </a:cubicBezTo>
                  <a:cubicBezTo>
                    <a:pt x="2465" y="466"/>
                    <a:pt x="2402" y="419"/>
                    <a:pt x="2336" y="375"/>
                  </a:cubicBezTo>
                  <a:cubicBezTo>
                    <a:pt x="2126" y="234"/>
                    <a:pt x="1895" y="144"/>
                    <a:pt x="1653" y="53"/>
                  </a:cubicBezTo>
                  <a:cubicBezTo>
                    <a:pt x="1558" y="17"/>
                    <a:pt x="1460" y="0"/>
                    <a:pt x="1363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5064616" y="3801080"/>
              <a:ext cx="89499" cy="156603"/>
            </a:xfrm>
            <a:custGeom>
              <a:rect b="b" l="l" r="r" t="t"/>
              <a:pathLst>
                <a:path extrusionOk="0" h="5580" w="3189">
                  <a:moveTo>
                    <a:pt x="1362" y="0"/>
                  </a:moveTo>
                  <a:cubicBezTo>
                    <a:pt x="1321" y="0"/>
                    <a:pt x="1281" y="3"/>
                    <a:pt x="1242" y="10"/>
                  </a:cubicBezTo>
                  <a:cubicBezTo>
                    <a:pt x="1154" y="27"/>
                    <a:pt x="1066" y="43"/>
                    <a:pt x="978" y="63"/>
                  </a:cubicBezTo>
                  <a:cubicBezTo>
                    <a:pt x="876" y="107"/>
                    <a:pt x="777" y="156"/>
                    <a:pt x="681" y="214"/>
                  </a:cubicBezTo>
                  <a:cubicBezTo>
                    <a:pt x="587" y="266"/>
                    <a:pt x="452" y="407"/>
                    <a:pt x="378" y="500"/>
                  </a:cubicBezTo>
                  <a:cubicBezTo>
                    <a:pt x="136" y="803"/>
                    <a:pt x="31" y="1169"/>
                    <a:pt x="14" y="1552"/>
                  </a:cubicBezTo>
                  <a:cubicBezTo>
                    <a:pt x="1" y="1902"/>
                    <a:pt x="72" y="2273"/>
                    <a:pt x="191" y="2604"/>
                  </a:cubicBezTo>
                  <a:cubicBezTo>
                    <a:pt x="240" y="2747"/>
                    <a:pt x="301" y="2887"/>
                    <a:pt x="372" y="3025"/>
                  </a:cubicBezTo>
                  <a:cubicBezTo>
                    <a:pt x="386" y="3077"/>
                    <a:pt x="403" y="3130"/>
                    <a:pt x="419" y="3182"/>
                  </a:cubicBezTo>
                  <a:cubicBezTo>
                    <a:pt x="488" y="3380"/>
                    <a:pt x="601" y="3570"/>
                    <a:pt x="761" y="3708"/>
                  </a:cubicBezTo>
                  <a:cubicBezTo>
                    <a:pt x="805" y="3746"/>
                    <a:pt x="854" y="3782"/>
                    <a:pt x="906" y="3813"/>
                  </a:cubicBezTo>
                  <a:cubicBezTo>
                    <a:pt x="906" y="3815"/>
                    <a:pt x="909" y="3815"/>
                    <a:pt x="909" y="3818"/>
                  </a:cubicBezTo>
                  <a:cubicBezTo>
                    <a:pt x="978" y="3928"/>
                    <a:pt x="1052" y="4041"/>
                    <a:pt x="1121" y="4154"/>
                  </a:cubicBezTo>
                  <a:cubicBezTo>
                    <a:pt x="1044" y="4402"/>
                    <a:pt x="1044" y="4633"/>
                    <a:pt x="1118" y="4906"/>
                  </a:cubicBezTo>
                  <a:cubicBezTo>
                    <a:pt x="1235" y="5326"/>
                    <a:pt x="1662" y="5580"/>
                    <a:pt x="2080" y="5580"/>
                  </a:cubicBezTo>
                  <a:cubicBezTo>
                    <a:pt x="2185" y="5580"/>
                    <a:pt x="2289" y="5564"/>
                    <a:pt x="2388" y="5531"/>
                  </a:cubicBezTo>
                  <a:cubicBezTo>
                    <a:pt x="2779" y="5396"/>
                    <a:pt x="3010" y="5060"/>
                    <a:pt x="3046" y="4685"/>
                  </a:cubicBezTo>
                  <a:cubicBezTo>
                    <a:pt x="3068" y="4625"/>
                    <a:pt x="3090" y="4561"/>
                    <a:pt x="3109" y="4498"/>
                  </a:cubicBezTo>
                  <a:cubicBezTo>
                    <a:pt x="3189" y="4239"/>
                    <a:pt x="3164" y="3961"/>
                    <a:pt x="3093" y="3705"/>
                  </a:cubicBezTo>
                  <a:cubicBezTo>
                    <a:pt x="3029" y="3474"/>
                    <a:pt x="2916" y="3251"/>
                    <a:pt x="2781" y="3055"/>
                  </a:cubicBezTo>
                  <a:cubicBezTo>
                    <a:pt x="2762" y="3025"/>
                    <a:pt x="2743" y="2998"/>
                    <a:pt x="2726" y="2967"/>
                  </a:cubicBezTo>
                  <a:cubicBezTo>
                    <a:pt x="2729" y="2926"/>
                    <a:pt x="2735" y="2882"/>
                    <a:pt x="2735" y="2838"/>
                  </a:cubicBezTo>
                  <a:cubicBezTo>
                    <a:pt x="2743" y="2618"/>
                    <a:pt x="2718" y="2395"/>
                    <a:pt x="2688" y="2174"/>
                  </a:cubicBezTo>
                  <a:cubicBezTo>
                    <a:pt x="2677" y="1973"/>
                    <a:pt x="2649" y="1775"/>
                    <a:pt x="2616" y="1577"/>
                  </a:cubicBezTo>
                  <a:cubicBezTo>
                    <a:pt x="2611" y="1552"/>
                    <a:pt x="2608" y="1527"/>
                    <a:pt x="2602" y="1503"/>
                  </a:cubicBezTo>
                  <a:cubicBezTo>
                    <a:pt x="2597" y="1453"/>
                    <a:pt x="2589" y="1403"/>
                    <a:pt x="2580" y="1354"/>
                  </a:cubicBezTo>
                  <a:cubicBezTo>
                    <a:pt x="2525" y="1057"/>
                    <a:pt x="2492" y="897"/>
                    <a:pt x="2346" y="627"/>
                  </a:cubicBezTo>
                  <a:cubicBezTo>
                    <a:pt x="2327" y="597"/>
                    <a:pt x="2308" y="566"/>
                    <a:pt x="2286" y="536"/>
                  </a:cubicBezTo>
                  <a:cubicBezTo>
                    <a:pt x="2269" y="511"/>
                    <a:pt x="2253" y="487"/>
                    <a:pt x="2234" y="465"/>
                  </a:cubicBezTo>
                  <a:cubicBezTo>
                    <a:pt x="2134" y="343"/>
                    <a:pt x="2057" y="255"/>
                    <a:pt x="1942" y="181"/>
                  </a:cubicBezTo>
                  <a:cubicBezTo>
                    <a:pt x="1906" y="156"/>
                    <a:pt x="1867" y="134"/>
                    <a:pt x="1823" y="112"/>
                  </a:cubicBezTo>
                  <a:cubicBezTo>
                    <a:pt x="1690" y="47"/>
                    <a:pt x="1519" y="0"/>
                    <a:pt x="1362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4991982" y="4090771"/>
              <a:ext cx="77459" cy="146247"/>
            </a:xfrm>
            <a:custGeom>
              <a:rect b="b" l="l" r="r" t="t"/>
              <a:pathLst>
                <a:path extrusionOk="0" h="5211" w="2760">
                  <a:moveTo>
                    <a:pt x="1240" y="1"/>
                  </a:moveTo>
                  <a:cubicBezTo>
                    <a:pt x="867" y="1"/>
                    <a:pt x="500" y="202"/>
                    <a:pt x="336" y="556"/>
                  </a:cubicBezTo>
                  <a:cubicBezTo>
                    <a:pt x="309" y="611"/>
                    <a:pt x="284" y="668"/>
                    <a:pt x="259" y="723"/>
                  </a:cubicBezTo>
                  <a:cubicBezTo>
                    <a:pt x="58" y="996"/>
                    <a:pt x="1" y="1340"/>
                    <a:pt x="91" y="1682"/>
                  </a:cubicBezTo>
                  <a:cubicBezTo>
                    <a:pt x="102" y="1885"/>
                    <a:pt x="152" y="2084"/>
                    <a:pt x="196" y="2282"/>
                  </a:cubicBezTo>
                  <a:cubicBezTo>
                    <a:pt x="265" y="2593"/>
                    <a:pt x="452" y="2877"/>
                    <a:pt x="620" y="3157"/>
                  </a:cubicBezTo>
                  <a:cubicBezTo>
                    <a:pt x="587" y="3427"/>
                    <a:pt x="562" y="3700"/>
                    <a:pt x="587" y="3972"/>
                  </a:cubicBezTo>
                  <a:cubicBezTo>
                    <a:pt x="637" y="4506"/>
                    <a:pt x="948" y="5093"/>
                    <a:pt x="1523" y="5195"/>
                  </a:cubicBezTo>
                  <a:cubicBezTo>
                    <a:pt x="1584" y="5206"/>
                    <a:pt x="1645" y="5211"/>
                    <a:pt x="1707" y="5211"/>
                  </a:cubicBezTo>
                  <a:cubicBezTo>
                    <a:pt x="2082" y="5211"/>
                    <a:pt x="2458" y="5013"/>
                    <a:pt x="2616" y="4658"/>
                  </a:cubicBezTo>
                  <a:cubicBezTo>
                    <a:pt x="2729" y="4399"/>
                    <a:pt x="2746" y="4140"/>
                    <a:pt x="2666" y="3892"/>
                  </a:cubicBezTo>
                  <a:cubicBezTo>
                    <a:pt x="2726" y="3678"/>
                    <a:pt x="2759" y="3466"/>
                    <a:pt x="2740" y="3218"/>
                  </a:cubicBezTo>
                  <a:cubicBezTo>
                    <a:pt x="2729" y="3075"/>
                    <a:pt x="2696" y="2937"/>
                    <a:pt x="2652" y="2802"/>
                  </a:cubicBezTo>
                  <a:cubicBezTo>
                    <a:pt x="2668" y="2640"/>
                    <a:pt x="2679" y="2475"/>
                    <a:pt x="2688" y="2307"/>
                  </a:cubicBezTo>
                  <a:cubicBezTo>
                    <a:pt x="2704" y="1894"/>
                    <a:pt x="2470" y="1544"/>
                    <a:pt x="2187" y="1266"/>
                  </a:cubicBezTo>
                  <a:cubicBezTo>
                    <a:pt x="2300" y="853"/>
                    <a:pt x="2143" y="401"/>
                    <a:pt x="1779" y="162"/>
                  </a:cubicBezTo>
                  <a:cubicBezTo>
                    <a:pt x="1746" y="140"/>
                    <a:pt x="1710" y="118"/>
                    <a:pt x="1672" y="98"/>
                  </a:cubicBezTo>
                  <a:cubicBezTo>
                    <a:pt x="1535" y="32"/>
                    <a:pt x="1387" y="1"/>
                    <a:pt x="1240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5126500" y="4045305"/>
              <a:ext cx="92390" cy="142149"/>
            </a:xfrm>
            <a:custGeom>
              <a:rect b="b" l="l" r="r" t="t"/>
              <a:pathLst>
                <a:path extrusionOk="0" h="5065" w="3292">
                  <a:moveTo>
                    <a:pt x="1518" y="0"/>
                  </a:moveTo>
                  <a:cubicBezTo>
                    <a:pt x="1402" y="20"/>
                    <a:pt x="1287" y="42"/>
                    <a:pt x="1171" y="66"/>
                  </a:cubicBezTo>
                  <a:cubicBezTo>
                    <a:pt x="1036" y="119"/>
                    <a:pt x="907" y="185"/>
                    <a:pt x="780" y="256"/>
                  </a:cubicBezTo>
                  <a:cubicBezTo>
                    <a:pt x="560" y="380"/>
                    <a:pt x="381" y="625"/>
                    <a:pt x="254" y="840"/>
                  </a:cubicBezTo>
                  <a:cubicBezTo>
                    <a:pt x="202" y="928"/>
                    <a:pt x="161" y="1019"/>
                    <a:pt x="125" y="1110"/>
                  </a:cubicBezTo>
                  <a:cubicBezTo>
                    <a:pt x="51" y="1259"/>
                    <a:pt x="1" y="1432"/>
                    <a:pt x="20" y="1584"/>
                  </a:cubicBezTo>
                  <a:cubicBezTo>
                    <a:pt x="15" y="1652"/>
                    <a:pt x="9" y="1724"/>
                    <a:pt x="9" y="1793"/>
                  </a:cubicBezTo>
                  <a:cubicBezTo>
                    <a:pt x="6" y="1933"/>
                    <a:pt x="34" y="2068"/>
                    <a:pt x="67" y="2206"/>
                  </a:cubicBezTo>
                  <a:cubicBezTo>
                    <a:pt x="67" y="2214"/>
                    <a:pt x="67" y="2222"/>
                    <a:pt x="67" y="2233"/>
                  </a:cubicBezTo>
                  <a:cubicBezTo>
                    <a:pt x="75" y="2363"/>
                    <a:pt x="95" y="2492"/>
                    <a:pt x="125" y="2622"/>
                  </a:cubicBezTo>
                  <a:cubicBezTo>
                    <a:pt x="128" y="2778"/>
                    <a:pt x="180" y="2924"/>
                    <a:pt x="260" y="3051"/>
                  </a:cubicBezTo>
                  <a:cubicBezTo>
                    <a:pt x="260" y="3054"/>
                    <a:pt x="260" y="3057"/>
                    <a:pt x="263" y="3059"/>
                  </a:cubicBezTo>
                  <a:cubicBezTo>
                    <a:pt x="345" y="3260"/>
                    <a:pt x="442" y="3464"/>
                    <a:pt x="565" y="3649"/>
                  </a:cubicBezTo>
                  <a:cubicBezTo>
                    <a:pt x="480" y="3874"/>
                    <a:pt x="458" y="4122"/>
                    <a:pt x="543" y="4367"/>
                  </a:cubicBezTo>
                  <a:cubicBezTo>
                    <a:pt x="684" y="4780"/>
                    <a:pt x="1103" y="5064"/>
                    <a:pt x="1530" y="5064"/>
                  </a:cubicBezTo>
                  <a:cubicBezTo>
                    <a:pt x="1647" y="5064"/>
                    <a:pt x="1764" y="5043"/>
                    <a:pt x="1876" y="4998"/>
                  </a:cubicBezTo>
                  <a:cubicBezTo>
                    <a:pt x="2082" y="4915"/>
                    <a:pt x="2228" y="4819"/>
                    <a:pt x="2372" y="4651"/>
                  </a:cubicBezTo>
                  <a:cubicBezTo>
                    <a:pt x="2476" y="4530"/>
                    <a:pt x="2540" y="4408"/>
                    <a:pt x="2589" y="4276"/>
                  </a:cubicBezTo>
                  <a:cubicBezTo>
                    <a:pt x="2760" y="4122"/>
                    <a:pt x="2878" y="3938"/>
                    <a:pt x="2999" y="3739"/>
                  </a:cubicBezTo>
                  <a:cubicBezTo>
                    <a:pt x="3090" y="3591"/>
                    <a:pt x="3140" y="3392"/>
                    <a:pt x="3189" y="3230"/>
                  </a:cubicBezTo>
                  <a:cubicBezTo>
                    <a:pt x="3217" y="3147"/>
                    <a:pt x="3233" y="3057"/>
                    <a:pt x="3244" y="2968"/>
                  </a:cubicBezTo>
                  <a:cubicBezTo>
                    <a:pt x="3291" y="2616"/>
                    <a:pt x="3283" y="2261"/>
                    <a:pt x="3129" y="1930"/>
                  </a:cubicBezTo>
                  <a:cubicBezTo>
                    <a:pt x="3074" y="1804"/>
                    <a:pt x="3010" y="1683"/>
                    <a:pt x="2966" y="1556"/>
                  </a:cubicBezTo>
                  <a:cubicBezTo>
                    <a:pt x="2964" y="1517"/>
                    <a:pt x="2964" y="1482"/>
                    <a:pt x="2966" y="1443"/>
                  </a:cubicBezTo>
                  <a:cubicBezTo>
                    <a:pt x="2980" y="1151"/>
                    <a:pt x="2886" y="890"/>
                    <a:pt x="2746" y="642"/>
                  </a:cubicBezTo>
                  <a:cubicBezTo>
                    <a:pt x="2669" y="507"/>
                    <a:pt x="2559" y="386"/>
                    <a:pt x="2435" y="290"/>
                  </a:cubicBezTo>
                  <a:cubicBezTo>
                    <a:pt x="2402" y="262"/>
                    <a:pt x="2366" y="237"/>
                    <a:pt x="2333" y="215"/>
                  </a:cubicBezTo>
                  <a:cubicBezTo>
                    <a:pt x="2206" y="133"/>
                    <a:pt x="2085" y="80"/>
                    <a:pt x="1926" y="39"/>
                  </a:cubicBezTo>
                  <a:cubicBezTo>
                    <a:pt x="1791" y="3"/>
                    <a:pt x="1656" y="6"/>
                    <a:pt x="1518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5189029" y="3976096"/>
              <a:ext cx="28374" cy="24332"/>
            </a:xfrm>
            <a:custGeom>
              <a:rect b="b" l="l" r="r" t="t"/>
              <a:pathLst>
                <a:path extrusionOk="0" h="867" w="1011">
                  <a:moveTo>
                    <a:pt x="501" y="1"/>
                  </a:moveTo>
                  <a:cubicBezTo>
                    <a:pt x="356" y="1"/>
                    <a:pt x="211" y="57"/>
                    <a:pt x="119" y="167"/>
                  </a:cubicBezTo>
                  <a:cubicBezTo>
                    <a:pt x="0" y="308"/>
                    <a:pt x="14" y="520"/>
                    <a:pt x="152" y="638"/>
                  </a:cubicBezTo>
                  <a:cubicBezTo>
                    <a:pt x="179" y="660"/>
                    <a:pt x="210" y="680"/>
                    <a:pt x="240" y="693"/>
                  </a:cubicBezTo>
                  <a:cubicBezTo>
                    <a:pt x="245" y="696"/>
                    <a:pt x="248" y="699"/>
                    <a:pt x="254" y="702"/>
                  </a:cubicBezTo>
                  <a:cubicBezTo>
                    <a:pt x="300" y="735"/>
                    <a:pt x="350" y="768"/>
                    <a:pt x="400" y="801"/>
                  </a:cubicBezTo>
                  <a:cubicBezTo>
                    <a:pt x="474" y="847"/>
                    <a:pt x="565" y="864"/>
                    <a:pt x="653" y="867"/>
                  </a:cubicBezTo>
                  <a:cubicBezTo>
                    <a:pt x="655" y="867"/>
                    <a:pt x="658" y="867"/>
                    <a:pt x="660" y="867"/>
                  </a:cubicBezTo>
                  <a:cubicBezTo>
                    <a:pt x="748" y="867"/>
                    <a:pt x="869" y="821"/>
                    <a:pt x="920" y="746"/>
                  </a:cubicBezTo>
                  <a:cubicBezTo>
                    <a:pt x="961" y="685"/>
                    <a:pt x="978" y="655"/>
                    <a:pt x="1000" y="586"/>
                  </a:cubicBezTo>
                  <a:cubicBezTo>
                    <a:pt x="1011" y="545"/>
                    <a:pt x="1011" y="498"/>
                    <a:pt x="1011" y="454"/>
                  </a:cubicBezTo>
                  <a:cubicBezTo>
                    <a:pt x="1005" y="379"/>
                    <a:pt x="975" y="275"/>
                    <a:pt x="931" y="211"/>
                  </a:cubicBezTo>
                  <a:cubicBezTo>
                    <a:pt x="895" y="162"/>
                    <a:pt x="854" y="123"/>
                    <a:pt x="807" y="93"/>
                  </a:cubicBezTo>
                  <a:cubicBezTo>
                    <a:pt x="763" y="63"/>
                    <a:pt x="716" y="41"/>
                    <a:pt x="661" y="24"/>
                  </a:cubicBezTo>
                  <a:cubicBezTo>
                    <a:pt x="610" y="9"/>
                    <a:pt x="556" y="1"/>
                    <a:pt x="501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5203792" y="4224616"/>
              <a:ext cx="28458" cy="36035"/>
            </a:xfrm>
            <a:custGeom>
              <a:rect b="b" l="l" r="r" t="t"/>
              <a:pathLst>
                <a:path extrusionOk="0" h="1284" w="1014">
                  <a:moveTo>
                    <a:pt x="356" y="1"/>
                  </a:moveTo>
                  <a:cubicBezTo>
                    <a:pt x="347" y="1"/>
                    <a:pt x="339" y="1"/>
                    <a:pt x="331" y="2"/>
                  </a:cubicBezTo>
                  <a:cubicBezTo>
                    <a:pt x="154" y="10"/>
                    <a:pt x="0" y="172"/>
                    <a:pt x="20" y="351"/>
                  </a:cubicBezTo>
                  <a:cubicBezTo>
                    <a:pt x="36" y="522"/>
                    <a:pt x="61" y="690"/>
                    <a:pt x="99" y="858"/>
                  </a:cubicBezTo>
                  <a:cubicBezTo>
                    <a:pt x="127" y="979"/>
                    <a:pt x="174" y="1092"/>
                    <a:pt x="273" y="1175"/>
                  </a:cubicBezTo>
                  <a:cubicBezTo>
                    <a:pt x="354" y="1244"/>
                    <a:pt x="463" y="1283"/>
                    <a:pt x="571" y="1283"/>
                  </a:cubicBezTo>
                  <a:cubicBezTo>
                    <a:pt x="652" y="1283"/>
                    <a:pt x="732" y="1260"/>
                    <a:pt x="799" y="1210"/>
                  </a:cubicBezTo>
                  <a:cubicBezTo>
                    <a:pt x="1013" y="1054"/>
                    <a:pt x="991" y="751"/>
                    <a:pt x="903" y="528"/>
                  </a:cubicBezTo>
                  <a:cubicBezTo>
                    <a:pt x="859" y="420"/>
                    <a:pt x="790" y="274"/>
                    <a:pt x="691" y="206"/>
                  </a:cubicBezTo>
                  <a:cubicBezTo>
                    <a:pt x="675" y="192"/>
                    <a:pt x="656" y="181"/>
                    <a:pt x="636" y="170"/>
                  </a:cubicBezTo>
                  <a:cubicBezTo>
                    <a:pt x="611" y="123"/>
                    <a:pt x="576" y="82"/>
                    <a:pt x="532" y="54"/>
                  </a:cubicBezTo>
                  <a:cubicBezTo>
                    <a:pt x="480" y="20"/>
                    <a:pt x="420" y="1"/>
                    <a:pt x="356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5087657" y="4186811"/>
              <a:ext cx="25679" cy="26241"/>
            </a:xfrm>
            <a:custGeom>
              <a:rect b="b" l="l" r="r" t="t"/>
              <a:pathLst>
                <a:path extrusionOk="0" h="935" w="915">
                  <a:moveTo>
                    <a:pt x="496" y="1"/>
                  </a:moveTo>
                  <a:cubicBezTo>
                    <a:pt x="481" y="1"/>
                    <a:pt x="467" y="2"/>
                    <a:pt x="452" y="5"/>
                  </a:cubicBezTo>
                  <a:cubicBezTo>
                    <a:pt x="369" y="16"/>
                    <a:pt x="311" y="44"/>
                    <a:pt x="237" y="74"/>
                  </a:cubicBezTo>
                  <a:cubicBezTo>
                    <a:pt x="152" y="113"/>
                    <a:pt x="88" y="159"/>
                    <a:pt x="47" y="242"/>
                  </a:cubicBezTo>
                  <a:cubicBezTo>
                    <a:pt x="8" y="322"/>
                    <a:pt x="0" y="415"/>
                    <a:pt x="30" y="498"/>
                  </a:cubicBezTo>
                  <a:cubicBezTo>
                    <a:pt x="58" y="583"/>
                    <a:pt x="129" y="658"/>
                    <a:pt x="215" y="696"/>
                  </a:cubicBezTo>
                  <a:cubicBezTo>
                    <a:pt x="226" y="729"/>
                    <a:pt x="242" y="760"/>
                    <a:pt x="267" y="787"/>
                  </a:cubicBezTo>
                  <a:cubicBezTo>
                    <a:pt x="328" y="853"/>
                    <a:pt x="397" y="922"/>
                    <a:pt x="493" y="930"/>
                  </a:cubicBezTo>
                  <a:cubicBezTo>
                    <a:pt x="522" y="933"/>
                    <a:pt x="548" y="935"/>
                    <a:pt x="572" y="935"/>
                  </a:cubicBezTo>
                  <a:cubicBezTo>
                    <a:pt x="605" y="935"/>
                    <a:pt x="637" y="931"/>
                    <a:pt x="675" y="917"/>
                  </a:cubicBezTo>
                  <a:cubicBezTo>
                    <a:pt x="741" y="892"/>
                    <a:pt x="777" y="864"/>
                    <a:pt x="826" y="812"/>
                  </a:cubicBezTo>
                  <a:cubicBezTo>
                    <a:pt x="892" y="743"/>
                    <a:pt x="914" y="638"/>
                    <a:pt x="911" y="545"/>
                  </a:cubicBezTo>
                  <a:cubicBezTo>
                    <a:pt x="909" y="470"/>
                    <a:pt x="878" y="404"/>
                    <a:pt x="837" y="347"/>
                  </a:cubicBezTo>
                  <a:cubicBezTo>
                    <a:pt x="832" y="311"/>
                    <a:pt x="826" y="278"/>
                    <a:pt x="821" y="245"/>
                  </a:cubicBezTo>
                  <a:cubicBezTo>
                    <a:pt x="801" y="173"/>
                    <a:pt x="743" y="102"/>
                    <a:pt x="680" y="60"/>
                  </a:cubicBezTo>
                  <a:cubicBezTo>
                    <a:pt x="669" y="52"/>
                    <a:pt x="655" y="46"/>
                    <a:pt x="644" y="41"/>
                  </a:cubicBezTo>
                  <a:cubicBezTo>
                    <a:pt x="597" y="18"/>
                    <a:pt x="547" y="1"/>
                    <a:pt x="496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5220940" y="3822466"/>
              <a:ext cx="49338" cy="40386"/>
            </a:xfrm>
            <a:custGeom>
              <a:rect b="b" l="l" r="r" t="t"/>
              <a:pathLst>
                <a:path extrusionOk="0" h="1439" w="1758">
                  <a:moveTo>
                    <a:pt x="1020" y="1"/>
                  </a:moveTo>
                  <a:cubicBezTo>
                    <a:pt x="977" y="1"/>
                    <a:pt x="934" y="3"/>
                    <a:pt x="893" y="8"/>
                  </a:cubicBezTo>
                  <a:cubicBezTo>
                    <a:pt x="818" y="16"/>
                    <a:pt x="747" y="33"/>
                    <a:pt x="678" y="58"/>
                  </a:cubicBezTo>
                  <a:cubicBezTo>
                    <a:pt x="661" y="63"/>
                    <a:pt x="645" y="69"/>
                    <a:pt x="628" y="77"/>
                  </a:cubicBezTo>
                  <a:cubicBezTo>
                    <a:pt x="590" y="77"/>
                    <a:pt x="551" y="83"/>
                    <a:pt x="513" y="91"/>
                  </a:cubicBezTo>
                  <a:cubicBezTo>
                    <a:pt x="411" y="107"/>
                    <a:pt x="334" y="138"/>
                    <a:pt x="248" y="195"/>
                  </a:cubicBezTo>
                  <a:cubicBezTo>
                    <a:pt x="149" y="259"/>
                    <a:pt x="72" y="385"/>
                    <a:pt x="45" y="496"/>
                  </a:cubicBezTo>
                  <a:cubicBezTo>
                    <a:pt x="0" y="666"/>
                    <a:pt x="39" y="845"/>
                    <a:pt x="124" y="994"/>
                  </a:cubicBezTo>
                  <a:cubicBezTo>
                    <a:pt x="279" y="1266"/>
                    <a:pt x="581" y="1418"/>
                    <a:pt x="887" y="1437"/>
                  </a:cubicBezTo>
                  <a:cubicBezTo>
                    <a:pt x="904" y="1438"/>
                    <a:pt x="921" y="1438"/>
                    <a:pt x="938" y="1438"/>
                  </a:cubicBezTo>
                  <a:cubicBezTo>
                    <a:pt x="1049" y="1438"/>
                    <a:pt x="1161" y="1422"/>
                    <a:pt x="1261" y="1377"/>
                  </a:cubicBezTo>
                  <a:cubicBezTo>
                    <a:pt x="1474" y="1283"/>
                    <a:pt x="1625" y="1104"/>
                    <a:pt x="1699" y="886"/>
                  </a:cubicBezTo>
                  <a:cubicBezTo>
                    <a:pt x="1732" y="798"/>
                    <a:pt x="1749" y="721"/>
                    <a:pt x="1754" y="628"/>
                  </a:cubicBezTo>
                  <a:cubicBezTo>
                    <a:pt x="1757" y="526"/>
                    <a:pt x="1732" y="402"/>
                    <a:pt x="1669" y="319"/>
                  </a:cubicBezTo>
                  <a:cubicBezTo>
                    <a:pt x="1625" y="256"/>
                    <a:pt x="1578" y="195"/>
                    <a:pt x="1515" y="151"/>
                  </a:cubicBezTo>
                  <a:cubicBezTo>
                    <a:pt x="1504" y="143"/>
                    <a:pt x="1493" y="138"/>
                    <a:pt x="1482" y="129"/>
                  </a:cubicBezTo>
                  <a:cubicBezTo>
                    <a:pt x="1460" y="116"/>
                    <a:pt x="1438" y="102"/>
                    <a:pt x="1413" y="91"/>
                  </a:cubicBezTo>
                  <a:cubicBezTo>
                    <a:pt x="1366" y="66"/>
                    <a:pt x="1311" y="52"/>
                    <a:pt x="1261" y="36"/>
                  </a:cubicBezTo>
                  <a:cubicBezTo>
                    <a:pt x="1186" y="11"/>
                    <a:pt x="1102" y="1"/>
                    <a:pt x="1020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5381053" y="4057121"/>
              <a:ext cx="18944" cy="18747"/>
            </a:xfrm>
            <a:custGeom>
              <a:rect b="b" l="l" r="r" t="t"/>
              <a:pathLst>
                <a:path extrusionOk="0" h="668" w="675">
                  <a:moveTo>
                    <a:pt x="337" y="0"/>
                  </a:moveTo>
                  <a:cubicBezTo>
                    <a:pt x="332" y="0"/>
                    <a:pt x="326" y="0"/>
                    <a:pt x="320" y="1"/>
                  </a:cubicBezTo>
                  <a:cubicBezTo>
                    <a:pt x="229" y="9"/>
                    <a:pt x="146" y="50"/>
                    <a:pt x="86" y="116"/>
                  </a:cubicBezTo>
                  <a:cubicBezTo>
                    <a:pt x="31" y="182"/>
                    <a:pt x="0" y="268"/>
                    <a:pt x="6" y="353"/>
                  </a:cubicBezTo>
                  <a:cubicBezTo>
                    <a:pt x="11" y="433"/>
                    <a:pt x="50" y="540"/>
                    <a:pt x="121" y="587"/>
                  </a:cubicBezTo>
                  <a:cubicBezTo>
                    <a:pt x="191" y="633"/>
                    <a:pt x="255" y="668"/>
                    <a:pt x="339" y="668"/>
                  </a:cubicBezTo>
                  <a:cubicBezTo>
                    <a:pt x="346" y="668"/>
                    <a:pt x="352" y="667"/>
                    <a:pt x="358" y="667"/>
                  </a:cubicBezTo>
                  <a:cubicBezTo>
                    <a:pt x="446" y="661"/>
                    <a:pt x="532" y="620"/>
                    <a:pt x="589" y="551"/>
                  </a:cubicBezTo>
                  <a:cubicBezTo>
                    <a:pt x="645" y="488"/>
                    <a:pt x="675" y="400"/>
                    <a:pt x="672" y="315"/>
                  </a:cubicBezTo>
                  <a:cubicBezTo>
                    <a:pt x="667" y="235"/>
                    <a:pt x="625" y="130"/>
                    <a:pt x="556" y="83"/>
                  </a:cubicBezTo>
                  <a:cubicBezTo>
                    <a:pt x="484" y="37"/>
                    <a:pt x="422" y="0"/>
                    <a:pt x="337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5010907" y="3950486"/>
              <a:ext cx="39600" cy="75551"/>
            </a:xfrm>
            <a:custGeom>
              <a:rect b="b" l="l" r="r" t="t"/>
              <a:pathLst>
                <a:path extrusionOk="0" h="2692" w="1411">
                  <a:moveTo>
                    <a:pt x="516" y="0"/>
                  </a:moveTo>
                  <a:cubicBezTo>
                    <a:pt x="403" y="0"/>
                    <a:pt x="293" y="49"/>
                    <a:pt x="210" y="128"/>
                  </a:cubicBezTo>
                  <a:cubicBezTo>
                    <a:pt x="99" y="236"/>
                    <a:pt x="42" y="412"/>
                    <a:pt x="69" y="566"/>
                  </a:cubicBezTo>
                  <a:cubicBezTo>
                    <a:pt x="55" y="599"/>
                    <a:pt x="44" y="638"/>
                    <a:pt x="33" y="676"/>
                  </a:cubicBezTo>
                  <a:cubicBezTo>
                    <a:pt x="11" y="778"/>
                    <a:pt x="0" y="888"/>
                    <a:pt x="0" y="993"/>
                  </a:cubicBezTo>
                  <a:cubicBezTo>
                    <a:pt x="0" y="1100"/>
                    <a:pt x="20" y="1202"/>
                    <a:pt x="53" y="1301"/>
                  </a:cubicBezTo>
                  <a:cubicBezTo>
                    <a:pt x="66" y="1387"/>
                    <a:pt x="91" y="1469"/>
                    <a:pt x="121" y="1555"/>
                  </a:cubicBezTo>
                  <a:cubicBezTo>
                    <a:pt x="177" y="1717"/>
                    <a:pt x="245" y="1877"/>
                    <a:pt x="314" y="2036"/>
                  </a:cubicBezTo>
                  <a:cubicBezTo>
                    <a:pt x="397" y="2221"/>
                    <a:pt x="499" y="2427"/>
                    <a:pt x="658" y="2557"/>
                  </a:cubicBezTo>
                  <a:cubicBezTo>
                    <a:pt x="727" y="2612"/>
                    <a:pt x="802" y="2667"/>
                    <a:pt x="892" y="2683"/>
                  </a:cubicBezTo>
                  <a:cubicBezTo>
                    <a:pt x="922" y="2689"/>
                    <a:pt x="950" y="2692"/>
                    <a:pt x="977" y="2692"/>
                  </a:cubicBezTo>
                  <a:cubicBezTo>
                    <a:pt x="1072" y="2692"/>
                    <a:pt x="1155" y="2658"/>
                    <a:pt x="1234" y="2587"/>
                  </a:cubicBezTo>
                  <a:cubicBezTo>
                    <a:pt x="1311" y="2518"/>
                    <a:pt x="1344" y="2408"/>
                    <a:pt x="1369" y="2312"/>
                  </a:cubicBezTo>
                  <a:cubicBezTo>
                    <a:pt x="1410" y="2158"/>
                    <a:pt x="1407" y="1995"/>
                    <a:pt x="1391" y="1838"/>
                  </a:cubicBezTo>
                  <a:cubicBezTo>
                    <a:pt x="1374" y="1667"/>
                    <a:pt x="1352" y="1497"/>
                    <a:pt x="1316" y="1329"/>
                  </a:cubicBezTo>
                  <a:cubicBezTo>
                    <a:pt x="1294" y="1235"/>
                    <a:pt x="1270" y="1139"/>
                    <a:pt x="1242" y="1045"/>
                  </a:cubicBezTo>
                  <a:cubicBezTo>
                    <a:pt x="1195" y="891"/>
                    <a:pt x="1124" y="751"/>
                    <a:pt x="1027" y="627"/>
                  </a:cubicBezTo>
                  <a:cubicBezTo>
                    <a:pt x="1027" y="613"/>
                    <a:pt x="1025" y="599"/>
                    <a:pt x="1025" y="588"/>
                  </a:cubicBezTo>
                  <a:cubicBezTo>
                    <a:pt x="1008" y="431"/>
                    <a:pt x="956" y="299"/>
                    <a:pt x="862" y="172"/>
                  </a:cubicBezTo>
                  <a:cubicBezTo>
                    <a:pt x="832" y="134"/>
                    <a:pt x="796" y="101"/>
                    <a:pt x="755" y="73"/>
                  </a:cubicBezTo>
                  <a:cubicBezTo>
                    <a:pt x="711" y="46"/>
                    <a:pt x="664" y="24"/>
                    <a:pt x="614" y="13"/>
                  </a:cubicBezTo>
                  <a:cubicBezTo>
                    <a:pt x="582" y="4"/>
                    <a:pt x="549" y="0"/>
                    <a:pt x="516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14"/>
          <p:cNvSpPr/>
          <p:nvPr/>
        </p:nvSpPr>
        <p:spPr>
          <a:xfrm>
            <a:off x="8201290" y="2582565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4"/>
          <p:cNvSpPr txBox="1"/>
          <p:nvPr>
            <p:ph idx="1" type="subTitle"/>
          </p:nvPr>
        </p:nvSpPr>
        <p:spPr>
          <a:xfrm>
            <a:off x="720000" y="1954050"/>
            <a:ext cx="39963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6" name="Google Shape;1326;p14"/>
          <p:cNvSpPr txBox="1"/>
          <p:nvPr>
            <p:ph type="title"/>
          </p:nvPr>
        </p:nvSpPr>
        <p:spPr>
          <a:xfrm>
            <a:off x="720000" y="1262850"/>
            <a:ext cx="3996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_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15"/>
          <p:cNvGrpSpPr/>
          <p:nvPr/>
        </p:nvGrpSpPr>
        <p:grpSpPr>
          <a:xfrm rot="5400000">
            <a:off x="1228253" y="-1570560"/>
            <a:ext cx="11834400" cy="11810100"/>
            <a:chOff x="715116" y="-3451077"/>
            <a:chExt cx="11834400" cy="11810100"/>
          </a:xfrm>
        </p:grpSpPr>
        <p:sp>
          <p:nvSpPr>
            <p:cNvPr id="1329" name="Google Shape;1329;p15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 rot="-6777140">
              <a:off x="6026984" y="13883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4" name="Google Shape;1334;p15"/>
          <p:cNvGrpSpPr/>
          <p:nvPr/>
        </p:nvGrpSpPr>
        <p:grpSpPr>
          <a:xfrm rot="-1638481">
            <a:off x="-1025113" y="3189036"/>
            <a:ext cx="1429662" cy="1722497"/>
            <a:chOff x="53198" y="-1377442"/>
            <a:chExt cx="1148270" cy="1383468"/>
          </a:xfrm>
        </p:grpSpPr>
        <p:sp>
          <p:nvSpPr>
            <p:cNvPr id="1335" name="Google Shape;1335;p1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4" name="Google Shape;1354;p15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5"/>
          <p:cNvSpPr/>
          <p:nvPr/>
        </p:nvSpPr>
        <p:spPr>
          <a:xfrm>
            <a:off x="8504513" y="9725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15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1357" name="Google Shape;1357;p1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15"/>
          <p:cNvGrpSpPr/>
          <p:nvPr/>
        </p:nvGrpSpPr>
        <p:grpSpPr>
          <a:xfrm rot="1590598">
            <a:off x="6185922" y="-810339"/>
            <a:ext cx="1755435" cy="1736145"/>
            <a:chOff x="3331298" y="-1225296"/>
            <a:chExt cx="2219674" cy="2195281"/>
          </a:xfrm>
        </p:grpSpPr>
        <p:sp>
          <p:nvSpPr>
            <p:cNvPr id="1369" name="Google Shape;1369;p15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8" name="Google Shape;1388;p15"/>
          <p:cNvGrpSpPr/>
          <p:nvPr/>
        </p:nvGrpSpPr>
        <p:grpSpPr>
          <a:xfrm rot="2700000">
            <a:off x="9042974" y="2035435"/>
            <a:ext cx="1478914" cy="2893514"/>
            <a:chOff x="1901850" y="-1534375"/>
            <a:chExt cx="983032" cy="1923316"/>
          </a:xfrm>
        </p:grpSpPr>
        <p:sp>
          <p:nvSpPr>
            <p:cNvPr id="1389" name="Google Shape;1389;p15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15"/>
          <p:cNvGrpSpPr/>
          <p:nvPr/>
        </p:nvGrpSpPr>
        <p:grpSpPr>
          <a:xfrm rot="1016838">
            <a:off x="4750124" y="4332748"/>
            <a:ext cx="1616765" cy="1763462"/>
            <a:chOff x="1798787" y="3873267"/>
            <a:chExt cx="1616720" cy="1763412"/>
          </a:xfrm>
        </p:grpSpPr>
        <p:sp>
          <p:nvSpPr>
            <p:cNvPr id="1410" name="Google Shape;1410;p1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2" name="Google Shape;1422;p15"/>
          <p:cNvGrpSpPr/>
          <p:nvPr/>
        </p:nvGrpSpPr>
        <p:grpSpPr>
          <a:xfrm>
            <a:off x="2658046" y="4039132"/>
            <a:ext cx="1586996" cy="1449427"/>
            <a:chOff x="6742850" y="1431150"/>
            <a:chExt cx="1202725" cy="1098300"/>
          </a:xfrm>
        </p:grpSpPr>
        <p:sp>
          <p:nvSpPr>
            <p:cNvPr id="1423" name="Google Shape;1423;p15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7" name="Google Shape;1437;p15"/>
          <p:cNvSpPr txBox="1"/>
          <p:nvPr>
            <p:ph idx="1" type="subTitle"/>
          </p:nvPr>
        </p:nvSpPr>
        <p:spPr>
          <a:xfrm>
            <a:off x="720000" y="2591400"/>
            <a:ext cx="39963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15"/>
          <p:cNvSpPr txBox="1"/>
          <p:nvPr>
            <p:ph type="title"/>
          </p:nvPr>
        </p:nvSpPr>
        <p:spPr>
          <a:xfrm>
            <a:off x="720000" y="1273200"/>
            <a:ext cx="39963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1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16"/>
          <p:cNvGrpSpPr/>
          <p:nvPr/>
        </p:nvGrpSpPr>
        <p:grpSpPr>
          <a:xfrm rot="1341219">
            <a:off x="1834423" y="-2612283"/>
            <a:ext cx="11833708" cy="11809410"/>
            <a:chOff x="715116" y="-3451077"/>
            <a:chExt cx="11834400" cy="11810100"/>
          </a:xfrm>
        </p:grpSpPr>
        <p:sp>
          <p:nvSpPr>
            <p:cNvPr id="1441" name="Google Shape;1441;p16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6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6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6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6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6" name="Google Shape;1446;p16"/>
          <p:cNvGrpSpPr/>
          <p:nvPr/>
        </p:nvGrpSpPr>
        <p:grpSpPr>
          <a:xfrm rot="-1638481">
            <a:off x="-1030013" y="1663124"/>
            <a:ext cx="1429662" cy="1722497"/>
            <a:chOff x="53198" y="-1377442"/>
            <a:chExt cx="1148270" cy="1383468"/>
          </a:xfrm>
        </p:grpSpPr>
        <p:sp>
          <p:nvSpPr>
            <p:cNvPr id="1447" name="Google Shape;1447;p1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16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16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1468" name="Google Shape;1468;p1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16"/>
          <p:cNvGrpSpPr/>
          <p:nvPr/>
        </p:nvGrpSpPr>
        <p:grpSpPr>
          <a:xfrm>
            <a:off x="1191849" y="4352632"/>
            <a:ext cx="1755540" cy="1736248"/>
            <a:chOff x="3331298" y="-1225296"/>
            <a:chExt cx="2219674" cy="2195281"/>
          </a:xfrm>
        </p:grpSpPr>
        <p:sp>
          <p:nvSpPr>
            <p:cNvPr id="1480" name="Google Shape;1480;p1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9" name="Google Shape;1499;p16"/>
          <p:cNvGrpSpPr/>
          <p:nvPr/>
        </p:nvGrpSpPr>
        <p:grpSpPr>
          <a:xfrm rot="2056389">
            <a:off x="7088387" y="-1433494"/>
            <a:ext cx="1478898" cy="2893484"/>
            <a:chOff x="1901850" y="-1534375"/>
            <a:chExt cx="983032" cy="1923316"/>
          </a:xfrm>
        </p:grpSpPr>
        <p:sp>
          <p:nvSpPr>
            <p:cNvPr id="1500" name="Google Shape;1500;p1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0" name="Google Shape;1520;p16"/>
          <p:cNvGrpSpPr/>
          <p:nvPr/>
        </p:nvGrpSpPr>
        <p:grpSpPr>
          <a:xfrm flipH="1" rot="-1016838">
            <a:off x="6913322" y="4115335"/>
            <a:ext cx="1616765" cy="1763462"/>
            <a:chOff x="1798787" y="3873267"/>
            <a:chExt cx="1616720" cy="1763412"/>
          </a:xfrm>
        </p:grpSpPr>
        <p:sp>
          <p:nvSpPr>
            <p:cNvPr id="1521" name="Google Shape;1521;p1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3" name="Google Shape;1533;p16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6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5" name="Google Shape;1535;p16"/>
          <p:cNvGrpSpPr/>
          <p:nvPr/>
        </p:nvGrpSpPr>
        <p:grpSpPr>
          <a:xfrm>
            <a:off x="5115615" y="4587863"/>
            <a:ext cx="897587" cy="818422"/>
            <a:chOff x="804500" y="3769000"/>
            <a:chExt cx="1098100" cy="1001250"/>
          </a:xfrm>
        </p:grpSpPr>
        <p:sp>
          <p:nvSpPr>
            <p:cNvPr id="1536" name="Google Shape;1536;p16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6" name="Google Shape;1546;p16"/>
          <p:cNvGrpSpPr/>
          <p:nvPr/>
        </p:nvGrpSpPr>
        <p:grpSpPr>
          <a:xfrm>
            <a:off x="5034648" y="-513187"/>
            <a:ext cx="1059519" cy="1052861"/>
            <a:chOff x="3742820" y="4138567"/>
            <a:chExt cx="821715" cy="816551"/>
          </a:xfrm>
        </p:grpSpPr>
        <p:sp>
          <p:nvSpPr>
            <p:cNvPr id="1547" name="Google Shape;1547;p16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8" name="Google Shape;1558;p16"/>
          <p:cNvGrpSpPr/>
          <p:nvPr/>
        </p:nvGrpSpPr>
        <p:grpSpPr>
          <a:xfrm>
            <a:off x="8301452" y="1036799"/>
            <a:ext cx="600704" cy="588401"/>
            <a:chOff x="2630028" y="2999867"/>
            <a:chExt cx="465879" cy="456337"/>
          </a:xfrm>
        </p:grpSpPr>
        <p:sp>
          <p:nvSpPr>
            <p:cNvPr id="1559" name="Google Shape;1559;p16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0" name="Google Shape;1570;p16"/>
          <p:cNvSpPr txBox="1"/>
          <p:nvPr>
            <p:ph idx="1" type="subTitle"/>
          </p:nvPr>
        </p:nvSpPr>
        <p:spPr>
          <a:xfrm>
            <a:off x="715100" y="2591400"/>
            <a:ext cx="40011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1" name="Google Shape;1571;p16"/>
          <p:cNvSpPr txBox="1"/>
          <p:nvPr>
            <p:ph type="title"/>
          </p:nvPr>
        </p:nvSpPr>
        <p:spPr>
          <a:xfrm>
            <a:off x="715100" y="1273200"/>
            <a:ext cx="40011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_1_1_1_1_1_1_1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17"/>
          <p:cNvGrpSpPr/>
          <p:nvPr/>
        </p:nvGrpSpPr>
        <p:grpSpPr>
          <a:xfrm rot="1341219">
            <a:off x="640348" y="-851433"/>
            <a:ext cx="11833708" cy="11809410"/>
            <a:chOff x="715116" y="-3451077"/>
            <a:chExt cx="11834400" cy="11810100"/>
          </a:xfrm>
        </p:grpSpPr>
        <p:sp>
          <p:nvSpPr>
            <p:cNvPr id="1574" name="Google Shape;1574;p17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7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7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7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9" name="Google Shape;1579;p17"/>
          <p:cNvGrpSpPr/>
          <p:nvPr/>
        </p:nvGrpSpPr>
        <p:grpSpPr>
          <a:xfrm rot="-1638481">
            <a:off x="-1030013" y="2353611"/>
            <a:ext cx="1429662" cy="1722497"/>
            <a:chOff x="53198" y="-1377442"/>
            <a:chExt cx="1148270" cy="1383468"/>
          </a:xfrm>
        </p:grpSpPr>
        <p:sp>
          <p:nvSpPr>
            <p:cNvPr id="1580" name="Google Shape;1580;p1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17"/>
          <p:cNvSpPr/>
          <p:nvPr/>
        </p:nvSpPr>
        <p:spPr>
          <a:xfrm>
            <a:off x="390075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7"/>
          <p:cNvSpPr/>
          <p:nvPr/>
        </p:nvSpPr>
        <p:spPr>
          <a:xfrm>
            <a:off x="1228202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7"/>
          <p:cNvSpPr/>
          <p:nvPr/>
        </p:nvSpPr>
        <p:spPr>
          <a:xfrm>
            <a:off x="8428888" y="12182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2" name="Google Shape;1602;p17"/>
          <p:cNvGrpSpPr/>
          <p:nvPr/>
        </p:nvGrpSpPr>
        <p:grpSpPr>
          <a:xfrm flipH="1" rot="1542092">
            <a:off x="1382141" y="-751836"/>
            <a:ext cx="1587106" cy="1764504"/>
            <a:chOff x="-2461806" y="-1519518"/>
            <a:chExt cx="1587045" cy="1764437"/>
          </a:xfrm>
        </p:grpSpPr>
        <p:sp>
          <p:nvSpPr>
            <p:cNvPr id="1603" name="Google Shape;1603;p1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4" name="Google Shape;1614;p17"/>
          <p:cNvGrpSpPr/>
          <p:nvPr/>
        </p:nvGrpSpPr>
        <p:grpSpPr>
          <a:xfrm rot="1056334">
            <a:off x="6752440" y="-1177664"/>
            <a:ext cx="1755411" cy="1736121"/>
            <a:chOff x="3331298" y="-1225296"/>
            <a:chExt cx="2219674" cy="2195281"/>
          </a:xfrm>
        </p:grpSpPr>
        <p:sp>
          <p:nvSpPr>
            <p:cNvPr id="1615" name="Google Shape;1615;p1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4" name="Google Shape;1634;p17"/>
          <p:cNvSpPr/>
          <p:nvPr/>
        </p:nvSpPr>
        <p:spPr>
          <a:xfrm>
            <a:off x="268063" y="6852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5" name="Google Shape;1635;p17"/>
          <p:cNvGrpSpPr/>
          <p:nvPr/>
        </p:nvGrpSpPr>
        <p:grpSpPr>
          <a:xfrm rot="2056389">
            <a:off x="8819050" y="1684106"/>
            <a:ext cx="1478898" cy="2893484"/>
            <a:chOff x="1901850" y="-1534375"/>
            <a:chExt cx="983032" cy="1923316"/>
          </a:xfrm>
        </p:grpSpPr>
        <p:sp>
          <p:nvSpPr>
            <p:cNvPr id="1636" name="Google Shape;1636;p1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17"/>
          <p:cNvGrpSpPr/>
          <p:nvPr/>
        </p:nvGrpSpPr>
        <p:grpSpPr>
          <a:xfrm rot="1016838">
            <a:off x="2448999" y="4299073"/>
            <a:ext cx="1616765" cy="1763462"/>
            <a:chOff x="1798787" y="3873267"/>
            <a:chExt cx="1616720" cy="1763412"/>
          </a:xfrm>
        </p:grpSpPr>
        <p:sp>
          <p:nvSpPr>
            <p:cNvPr id="1657" name="Google Shape;1657;p1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7"/>
          <p:cNvSpPr txBox="1"/>
          <p:nvPr>
            <p:ph idx="1" type="subTitle"/>
          </p:nvPr>
        </p:nvSpPr>
        <p:spPr>
          <a:xfrm>
            <a:off x="715100" y="2726325"/>
            <a:ext cx="4281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17"/>
          <p:cNvSpPr txBox="1"/>
          <p:nvPr>
            <p:ph type="title"/>
          </p:nvPr>
        </p:nvSpPr>
        <p:spPr>
          <a:xfrm>
            <a:off x="715100" y="967275"/>
            <a:ext cx="42813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8"/>
          <p:cNvSpPr txBox="1"/>
          <p:nvPr>
            <p:ph type="title"/>
          </p:nvPr>
        </p:nvSpPr>
        <p:spPr>
          <a:xfrm>
            <a:off x="5598525" y="2385825"/>
            <a:ext cx="28515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3" name="Google Shape;1673;p18"/>
          <p:cNvSpPr txBox="1"/>
          <p:nvPr>
            <p:ph idx="2" type="title"/>
          </p:nvPr>
        </p:nvSpPr>
        <p:spPr>
          <a:xfrm>
            <a:off x="5598525" y="1200975"/>
            <a:ext cx="1375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674" name="Google Shape;1674;p18"/>
          <p:cNvGrpSpPr/>
          <p:nvPr/>
        </p:nvGrpSpPr>
        <p:grpSpPr>
          <a:xfrm flipH="1">
            <a:off x="-3513455" y="-3298677"/>
            <a:ext cx="11834400" cy="11810100"/>
            <a:chOff x="715116" y="-3451077"/>
            <a:chExt cx="11834400" cy="11810100"/>
          </a:xfrm>
        </p:grpSpPr>
        <p:sp>
          <p:nvSpPr>
            <p:cNvPr id="1675" name="Google Shape;1675;p18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8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8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8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8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0" name="Google Shape;1680;p18"/>
          <p:cNvGrpSpPr/>
          <p:nvPr/>
        </p:nvGrpSpPr>
        <p:grpSpPr>
          <a:xfrm flipH="1" rot="1638481">
            <a:off x="8499335" y="3217749"/>
            <a:ext cx="1429662" cy="1722497"/>
            <a:chOff x="53198" y="-1377442"/>
            <a:chExt cx="1148270" cy="1383468"/>
          </a:xfrm>
        </p:grpSpPr>
        <p:sp>
          <p:nvSpPr>
            <p:cNvPr id="1681" name="Google Shape;1681;p1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0" name="Google Shape;1700;p18"/>
          <p:cNvSpPr/>
          <p:nvPr/>
        </p:nvSpPr>
        <p:spPr>
          <a:xfrm flipH="1">
            <a:off x="7057184" y="384715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8"/>
          <p:cNvSpPr/>
          <p:nvPr/>
        </p:nvSpPr>
        <p:spPr>
          <a:xfrm flipH="1">
            <a:off x="7057179" y="4523478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2" name="Google Shape;1702;p18"/>
          <p:cNvGrpSpPr/>
          <p:nvPr/>
        </p:nvGrpSpPr>
        <p:grpSpPr>
          <a:xfrm flipH="1">
            <a:off x="7748846" y="144219"/>
            <a:ext cx="1587045" cy="1764437"/>
            <a:chOff x="-2461806" y="-1519518"/>
            <a:chExt cx="1587045" cy="1764437"/>
          </a:xfrm>
        </p:grpSpPr>
        <p:sp>
          <p:nvSpPr>
            <p:cNvPr id="1703" name="Google Shape;1703;p1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p18"/>
          <p:cNvGrpSpPr/>
          <p:nvPr/>
        </p:nvGrpSpPr>
        <p:grpSpPr>
          <a:xfrm flipH="1">
            <a:off x="1525984" y="-706418"/>
            <a:ext cx="1755540" cy="1736248"/>
            <a:chOff x="3331298" y="-1225296"/>
            <a:chExt cx="2219674" cy="2195281"/>
          </a:xfrm>
        </p:grpSpPr>
        <p:sp>
          <p:nvSpPr>
            <p:cNvPr id="1715" name="Google Shape;1715;p1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4" name="Google Shape;1734;p18"/>
          <p:cNvSpPr/>
          <p:nvPr/>
        </p:nvSpPr>
        <p:spPr>
          <a:xfrm flipH="1">
            <a:off x="73877" y="8762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5" name="Google Shape;1735;p18"/>
          <p:cNvGrpSpPr/>
          <p:nvPr/>
        </p:nvGrpSpPr>
        <p:grpSpPr>
          <a:xfrm flipH="1" rot="-2056389">
            <a:off x="3636387" y="4251906"/>
            <a:ext cx="1478898" cy="2893484"/>
            <a:chOff x="1901850" y="-1534375"/>
            <a:chExt cx="983032" cy="1923316"/>
          </a:xfrm>
        </p:grpSpPr>
        <p:sp>
          <p:nvSpPr>
            <p:cNvPr id="1736" name="Google Shape;1736;p1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p18"/>
          <p:cNvGrpSpPr/>
          <p:nvPr/>
        </p:nvGrpSpPr>
        <p:grpSpPr>
          <a:xfrm flipH="1" rot="5662551">
            <a:off x="-514599" y="2628550"/>
            <a:ext cx="1616744" cy="1763439"/>
            <a:chOff x="1798787" y="3873267"/>
            <a:chExt cx="1616720" cy="1763412"/>
          </a:xfrm>
        </p:grpSpPr>
        <p:sp>
          <p:nvSpPr>
            <p:cNvPr id="1757" name="Google Shape;1757;p1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9" name="Google Shape;1769;p18"/>
          <p:cNvSpPr/>
          <p:nvPr/>
        </p:nvSpPr>
        <p:spPr>
          <a:xfrm flipH="1">
            <a:off x="5611106" y="361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8"/>
          <p:cNvSpPr/>
          <p:nvPr/>
        </p:nvSpPr>
        <p:spPr>
          <a:xfrm flipH="1">
            <a:off x="1680027" y="45689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19"/>
          <p:cNvGrpSpPr/>
          <p:nvPr/>
        </p:nvGrpSpPr>
        <p:grpSpPr>
          <a:xfrm flipH="1">
            <a:off x="1093186" y="-228977"/>
            <a:ext cx="11834400" cy="11810100"/>
            <a:chOff x="715116" y="-3451077"/>
            <a:chExt cx="11834400" cy="11810100"/>
          </a:xfrm>
        </p:grpSpPr>
        <p:sp>
          <p:nvSpPr>
            <p:cNvPr id="1773" name="Google Shape;1773;p19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9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9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9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9"/>
            <p:cNvSpPr/>
            <p:nvPr/>
          </p:nvSpPr>
          <p:spPr>
            <a:xfrm rot="-6777140">
              <a:off x="57221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19"/>
          <p:cNvGrpSpPr/>
          <p:nvPr/>
        </p:nvGrpSpPr>
        <p:grpSpPr>
          <a:xfrm rot="-1638481">
            <a:off x="-758663" y="279249"/>
            <a:ext cx="1429662" cy="1722497"/>
            <a:chOff x="53198" y="-1377442"/>
            <a:chExt cx="1148270" cy="1383468"/>
          </a:xfrm>
        </p:grpSpPr>
        <p:sp>
          <p:nvSpPr>
            <p:cNvPr id="1779" name="Google Shape;1779;p1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8" name="Google Shape;1798;p19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9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0" name="Google Shape;1800;p19"/>
          <p:cNvGrpSpPr/>
          <p:nvPr/>
        </p:nvGrpSpPr>
        <p:grpSpPr>
          <a:xfrm>
            <a:off x="4699307" y="-1401006"/>
            <a:ext cx="1587045" cy="1764437"/>
            <a:chOff x="-2461806" y="-1519518"/>
            <a:chExt cx="1587045" cy="1764437"/>
          </a:xfrm>
        </p:grpSpPr>
        <p:sp>
          <p:nvSpPr>
            <p:cNvPr id="1801" name="Google Shape;1801;p1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2" name="Google Shape;1812;p19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3" name="Google Shape;1813;p19"/>
          <p:cNvGrpSpPr/>
          <p:nvPr/>
        </p:nvGrpSpPr>
        <p:grpSpPr>
          <a:xfrm rot="1016838">
            <a:off x="-745476" y="4082473"/>
            <a:ext cx="1616765" cy="1763462"/>
            <a:chOff x="1798787" y="3873267"/>
            <a:chExt cx="1616720" cy="1763412"/>
          </a:xfrm>
        </p:grpSpPr>
        <p:sp>
          <p:nvSpPr>
            <p:cNvPr id="1814" name="Google Shape;1814;p1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6" name="Google Shape;1826;p19"/>
          <p:cNvGrpSpPr/>
          <p:nvPr/>
        </p:nvGrpSpPr>
        <p:grpSpPr>
          <a:xfrm>
            <a:off x="3240300" y="4465199"/>
            <a:ext cx="1163607" cy="1127030"/>
            <a:chOff x="4825425" y="2214275"/>
            <a:chExt cx="1163607" cy="1127030"/>
          </a:xfrm>
        </p:grpSpPr>
        <p:sp>
          <p:nvSpPr>
            <p:cNvPr id="1827" name="Google Shape;1827;p19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9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9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9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9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9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9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9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6" name="Google Shape;1836;p19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1837" name="Google Shape;1837;p19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9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9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9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9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9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9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p19"/>
          <p:cNvGrpSpPr/>
          <p:nvPr/>
        </p:nvGrpSpPr>
        <p:grpSpPr>
          <a:xfrm rot="2056389">
            <a:off x="8914525" y="2084806"/>
            <a:ext cx="1478898" cy="2893484"/>
            <a:chOff x="1901850" y="-1534375"/>
            <a:chExt cx="983032" cy="1923316"/>
          </a:xfrm>
        </p:grpSpPr>
        <p:sp>
          <p:nvSpPr>
            <p:cNvPr id="1845" name="Google Shape;1845;p1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20"/>
          <p:cNvGrpSpPr/>
          <p:nvPr/>
        </p:nvGrpSpPr>
        <p:grpSpPr>
          <a:xfrm>
            <a:off x="606487" y="-3013301"/>
            <a:ext cx="11834400" cy="11810100"/>
            <a:chOff x="715116" y="-3451077"/>
            <a:chExt cx="11834400" cy="11810100"/>
          </a:xfrm>
        </p:grpSpPr>
        <p:sp>
          <p:nvSpPr>
            <p:cNvPr id="1867" name="Google Shape;1867;p20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0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0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0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0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2" name="Google Shape;1872;p20"/>
          <p:cNvGrpSpPr/>
          <p:nvPr/>
        </p:nvGrpSpPr>
        <p:grpSpPr>
          <a:xfrm rot="-1638481">
            <a:off x="-711488" y="-480239"/>
            <a:ext cx="1429662" cy="1722497"/>
            <a:chOff x="53198" y="-1377442"/>
            <a:chExt cx="1148270" cy="1383468"/>
          </a:xfrm>
        </p:grpSpPr>
        <p:sp>
          <p:nvSpPr>
            <p:cNvPr id="1873" name="Google Shape;1873;p2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2" name="Google Shape;1892;p20"/>
          <p:cNvSpPr/>
          <p:nvPr/>
        </p:nvSpPr>
        <p:spPr>
          <a:xfrm>
            <a:off x="3094215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0"/>
          <p:cNvSpPr/>
          <p:nvPr/>
        </p:nvSpPr>
        <p:spPr>
          <a:xfrm>
            <a:off x="8449510" y="1672718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0"/>
          <p:cNvSpPr/>
          <p:nvPr/>
        </p:nvSpPr>
        <p:spPr>
          <a:xfrm>
            <a:off x="306063" y="40504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5" name="Google Shape;1895;p20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1896" name="Google Shape;1896;p2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7" name="Google Shape;1907;p20"/>
          <p:cNvSpPr/>
          <p:nvPr/>
        </p:nvSpPr>
        <p:spPr>
          <a:xfrm>
            <a:off x="8543190" y="308085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8" name="Google Shape;1908;p20"/>
          <p:cNvGrpSpPr/>
          <p:nvPr/>
        </p:nvGrpSpPr>
        <p:grpSpPr>
          <a:xfrm rot="2056389">
            <a:off x="8579450" y="-911744"/>
            <a:ext cx="1478898" cy="2893484"/>
            <a:chOff x="1901850" y="-1534375"/>
            <a:chExt cx="983032" cy="1923316"/>
          </a:xfrm>
        </p:grpSpPr>
        <p:sp>
          <p:nvSpPr>
            <p:cNvPr id="1909" name="Google Shape;1909;p2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9" name="Google Shape;1929;p20"/>
          <p:cNvGrpSpPr/>
          <p:nvPr/>
        </p:nvGrpSpPr>
        <p:grpSpPr>
          <a:xfrm>
            <a:off x="6765047" y="-347243"/>
            <a:ext cx="1253091" cy="1191022"/>
            <a:chOff x="1997525" y="6383723"/>
            <a:chExt cx="1755521" cy="1668565"/>
          </a:xfrm>
        </p:grpSpPr>
        <p:sp>
          <p:nvSpPr>
            <p:cNvPr id="1930" name="Google Shape;1930;p20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5" name="Google Shape;1945;p20"/>
          <p:cNvGrpSpPr/>
          <p:nvPr/>
        </p:nvGrpSpPr>
        <p:grpSpPr>
          <a:xfrm rot="1016838">
            <a:off x="1180374" y="3980398"/>
            <a:ext cx="1616765" cy="1763462"/>
            <a:chOff x="1798787" y="3873267"/>
            <a:chExt cx="1616720" cy="1763412"/>
          </a:xfrm>
        </p:grpSpPr>
        <p:sp>
          <p:nvSpPr>
            <p:cNvPr id="1946" name="Google Shape;1946;p2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8" name="Google Shape;1958;p20"/>
          <p:cNvSpPr txBox="1"/>
          <p:nvPr>
            <p:ph type="ctrTitle"/>
          </p:nvPr>
        </p:nvSpPr>
        <p:spPr>
          <a:xfrm>
            <a:off x="715100" y="1324025"/>
            <a:ext cx="39057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9" name="Google Shape;1959;p20"/>
          <p:cNvSpPr txBox="1"/>
          <p:nvPr>
            <p:ph idx="1" type="subTitle"/>
          </p:nvPr>
        </p:nvSpPr>
        <p:spPr>
          <a:xfrm>
            <a:off x="715166" y="2455700"/>
            <a:ext cx="39057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0" name="Google Shape;1960;p20"/>
          <p:cNvSpPr txBox="1"/>
          <p:nvPr/>
        </p:nvSpPr>
        <p:spPr>
          <a:xfrm>
            <a:off x="5225500" y="2492113"/>
            <a:ext cx="32034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CREDITS: This template has been created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/>
              </a:rPr>
              <a:t>Slidesgo</a:t>
            </a:r>
            <a:r>
              <a:rPr b="0" i="0" lang="en-GB" sz="1000" u="none" cap="none" strike="noStrike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and includes icons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/>
              </a:rPr>
              <a:t>Flaticon</a:t>
            </a:r>
            <a:r>
              <a:rPr b="0" i="0" lang="en-GB" sz="1000" u="none" cap="none" strike="noStrike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infographics &amp; images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/>
              </a:rPr>
              <a:t>Freepik</a:t>
            </a:r>
            <a:r>
              <a:rPr b="0" i="0" lang="en-GB" sz="1000" u="none" cap="none" strike="noStrike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and content by </a:t>
            </a:r>
            <a:r>
              <a:rPr b="1" i="0" lang="en-GB" sz="10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rPr>
              <a:t>Eliana Delacour</a:t>
            </a:r>
            <a:endParaRPr b="0" i="0" sz="1000" u="none" cap="none" strike="noStrike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 rot="5400000">
            <a:off x="618653" y="-1570560"/>
            <a:ext cx="11834400" cy="11810100"/>
            <a:chOff x="715116" y="-3451077"/>
            <a:chExt cx="11834400" cy="11810100"/>
          </a:xfrm>
        </p:grpSpPr>
        <p:sp>
          <p:nvSpPr>
            <p:cNvPr id="107" name="Google Shape;107;p3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 rot="-6777140">
              <a:off x="6026984" y="13883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-1638481">
            <a:off x="-904738" y="2194336"/>
            <a:ext cx="1429662" cy="1722497"/>
            <a:chOff x="53198" y="-1377442"/>
            <a:chExt cx="1148270" cy="1383468"/>
          </a:xfrm>
        </p:grpSpPr>
        <p:sp>
          <p:nvSpPr>
            <p:cNvPr id="113" name="Google Shape;113;p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1718352" y="345690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2452327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3"/>
          <p:cNvGrpSpPr/>
          <p:nvPr/>
        </p:nvGrpSpPr>
        <p:grpSpPr>
          <a:xfrm>
            <a:off x="2160782" y="-386256"/>
            <a:ext cx="1587045" cy="1764437"/>
            <a:chOff x="-2461806" y="-1519518"/>
            <a:chExt cx="1587045" cy="1764437"/>
          </a:xfrm>
        </p:grpSpPr>
        <p:sp>
          <p:nvSpPr>
            <p:cNvPr id="136" name="Google Shape;136;p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5221937" y="-638855"/>
            <a:ext cx="1755540" cy="1736248"/>
            <a:chOff x="3331298" y="-1225296"/>
            <a:chExt cx="2219674" cy="2195281"/>
          </a:xfrm>
        </p:grpSpPr>
        <p:sp>
          <p:nvSpPr>
            <p:cNvPr id="148" name="Google Shape;148;p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3"/>
          <p:cNvSpPr/>
          <p:nvPr/>
        </p:nvSpPr>
        <p:spPr>
          <a:xfrm>
            <a:off x="339763" y="6461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3"/>
          <p:cNvGrpSpPr/>
          <p:nvPr/>
        </p:nvGrpSpPr>
        <p:grpSpPr>
          <a:xfrm rot="2056389">
            <a:off x="8271075" y="1717431"/>
            <a:ext cx="1478898" cy="2893484"/>
            <a:chOff x="1901850" y="-1534375"/>
            <a:chExt cx="983032" cy="1923316"/>
          </a:xfrm>
        </p:grpSpPr>
        <p:sp>
          <p:nvSpPr>
            <p:cNvPr id="169" name="Google Shape;169;p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3"/>
          <p:cNvGrpSpPr/>
          <p:nvPr/>
        </p:nvGrpSpPr>
        <p:grpSpPr>
          <a:xfrm rot="1016838">
            <a:off x="4620874" y="4090073"/>
            <a:ext cx="1616765" cy="1763462"/>
            <a:chOff x="1798787" y="3873267"/>
            <a:chExt cx="1616720" cy="1763412"/>
          </a:xfrm>
        </p:grpSpPr>
        <p:sp>
          <p:nvSpPr>
            <p:cNvPr id="190" name="Google Shape;190;p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3"/>
          <p:cNvSpPr txBox="1"/>
          <p:nvPr>
            <p:ph type="title"/>
          </p:nvPr>
        </p:nvSpPr>
        <p:spPr>
          <a:xfrm>
            <a:off x="931275" y="2062125"/>
            <a:ext cx="51372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3"/>
          <p:cNvSpPr txBox="1"/>
          <p:nvPr>
            <p:ph idx="2" type="title"/>
          </p:nvPr>
        </p:nvSpPr>
        <p:spPr>
          <a:xfrm>
            <a:off x="931275" y="877275"/>
            <a:ext cx="1375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2" name="Google Shape;1962;p21"/>
          <p:cNvGrpSpPr/>
          <p:nvPr/>
        </p:nvGrpSpPr>
        <p:grpSpPr>
          <a:xfrm flipH="1">
            <a:off x="-907064" y="-1734677"/>
            <a:ext cx="11834400" cy="11810100"/>
            <a:chOff x="715116" y="-3451077"/>
            <a:chExt cx="11834400" cy="11810100"/>
          </a:xfrm>
        </p:grpSpPr>
        <p:sp>
          <p:nvSpPr>
            <p:cNvPr id="1963" name="Google Shape;1963;p21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1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1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1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1"/>
            <p:cNvSpPr/>
            <p:nvPr/>
          </p:nvSpPr>
          <p:spPr>
            <a:xfrm rot="-6777140">
              <a:off x="57221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8" name="Google Shape;1968;p21"/>
          <p:cNvSpPr txBox="1"/>
          <p:nvPr>
            <p:ph type="title"/>
          </p:nvPr>
        </p:nvSpPr>
        <p:spPr>
          <a:xfrm>
            <a:off x="720000" y="445025"/>
            <a:ext cx="7704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0" name="Google Shape;1970;p22"/>
          <p:cNvGrpSpPr/>
          <p:nvPr/>
        </p:nvGrpSpPr>
        <p:grpSpPr>
          <a:xfrm rot="5400000">
            <a:off x="618653" y="-1570560"/>
            <a:ext cx="11834400" cy="11810100"/>
            <a:chOff x="715116" y="-3451077"/>
            <a:chExt cx="11834400" cy="11810100"/>
          </a:xfrm>
        </p:grpSpPr>
        <p:sp>
          <p:nvSpPr>
            <p:cNvPr id="1971" name="Google Shape;1971;p22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2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2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2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2"/>
            <p:cNvSpPr/>
            <p:nvPr/>
          </p:nvSpPr>
          <p:spPr>
            <a:xfrm rot="-6777140">
              <a:off x="6026984" y="136825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22"/>
          <p:cNvGrpSpPr/>
          <p:nvPr/>
        </p:nvGrpSpPr>
        <p:grpSpPr>
          <a:xfrm rot="-1638481">
            <a:off x="-1025113" y="1195736"/>
            <a:ext cx="1429662" cy="1722497"/>
            <a:chOff x="53198" y="-1377442"/>
            <a:chExt cx="1148270" cy="1383468"/>
          </a:xfrm>
        </p:grpSpPr>
        <p:sp>
          <p:nvSpPr>
            <p:cNvPr id="1977" name="Google Shape;1977;p2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6" name="Google Shape;1996;p22"/>
          <p:cNvSpPr/>
          <p:nvPr/>
        </p:nvSpPr>
        <p:spPr>
          <a:xfrm>
            <a:off x="33988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4046140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8" name="Google Shape;1998;p22"/>
          <p:cNvGrpSpPr/>
          <p:nvPr/>
        </p:nvGrpSpPr>
        <p:grpSpPr>
          <a:xfrm>
            <a:off x="5408357" y="-880656"/>
            <a:ext cx="1587045" cy="1764437"/>
            <a:chOff x="-2461806" y="-1519518"/>
            <a:chExt cx="1587045" cy="1764437"/>
          </a:xfrm>
        </p:grpSpPr>
        <p:sp>
          <p:nvSpPr>
            <p:cNvPr id="1999" name="Google Shape;1999;p2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0" name="Google Shape;2010;p22"/>
          <p:cNvGrpSpPr/>
          <p:nvPr/>
        </p:nvGrpSpPr>
        <p:grpSpPr>
          <a:xfrm>
            <a:off x="4825149" y="4273907"/>
            <a:ext cx="1755540" cy="1736248"/>
            <a:chOff x="3331298" y="-1225296"/>
            <a:chExt cx="2219674" cy="2195281"/>
          </a:xfrm>
        </p:grpSpPr>
        <p:sp>
          <p:nvSpPr>
            <p:cNvPr id="2011" name="Google Shape;2011;p2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0" name="Google Shape;2030;p22"/>
          <p:cNvSpPr/>
          <p:nvPr/>
        </p:nvSpPr>
        <p:spPr>
          <a:xfrm>
            <a:off x="8278702" y="73061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1" name="Google Shape;2031;p22"/>
          <p:cNvGrpSpPr/>
          <p:nvPr/>
        </p:nvGrpSpPr>
        <p:grpSpPr>
          <a:xfrm rot="2056389">
            <a:off x="8297550" y="610231"/>
            <a:ext cx="1478898" cy="2893484"/>
            <a:chOff x="1901850" y="-1534375"/>
            <a:chExt cx="983032" cy="1923316"/>
          </a:xfrm>
        </p:grpSpPr>
        <p:sp>
          <p:nvSpPr>
            <p:cNvPr id="2032" name="Google Shape;2032;p2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2" name="Google Shape;2052;p22"/>
          <p:cNvGrpSpPr/>
          <p:nvPr/>
        </p:nvGrpSpPr>
        <p:grpSpPr>
          <a:xfrm rot="1016838">
            <a:off x="-383251" y="3726773"/>
            <a:ext cx="1616765" cy="1763462"/>
            <a:chOff x="1798787" y="3873267"/>
            <a:chExt cx="1616720" cy="1763412"/>
          </a:xfrm>
        </p:grpSpPr>
        <p:sp>
          <p:nvSpPr>
            <p:cNvPr id="2053" name="Google Shape;2053;p2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5" name="Google Shape;2065;p22"/>
          <p:cNvSpPr/>
          <p:nvPr/>
        </p:nvSpPr>
        <p:spPr>
          <a:xfrm>
            <a:off x="2409013" y="44581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7" name="Google Shape;2067;p2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23"/>
          <p:cNvGrpSpPr/>
          <p:nvPr/>
        </p:nvGrpSpPr>
        <p:grpSpPr>
          <a:xfrm flipH="1">
            <a:off x="-1192814" y="-1752977"/>
            <a:ext cx="11834400" cy="11810100"/>
            <a:chOff x="715116" y="-3451077"/>
            <a:chExt cx="11834400" cy="11810100"/>
          </a:xfrm>
        </p:grpSpPr>
        <p:sp>
          <p:nvSpPr>
            <p:cNvPr id="2070" name="Google Shape;2070;p23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3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3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3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3"/>
            <p:cNvSpPr/>
            <p:nvPr/>
          </p:nvSpPr>
          <p:spPr>
            <a:xfrm rot="-6777140">
              <a:off x="57221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5" name="Google Shape;2075;p23"/>
          <p:cNvGrpSpPr/>
          <p:nvPr/>
        </p:nvGrpSpPr>
        <p:grpSpPr>
          <a:xfrm rot="-1638481">
            <a:off x="-758663" y="279249"/>
            <a:ext cx="1429662" cy="1722497"/>
            <a:chOff x="53198" y="-1377442"/>
            <a:chExt cx="1148270" cy="1383468"/>
          </a:xfrm>
        </p:grpSpPr>
        <p:sp>
          <p:nvSpPr>
            <p:cNvPr id="2076" name="Google Shape;2076;p2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5" name="Google Shape;2095;p23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7" name="Google Shape;2097;p23"/>
          <p:cNvGrpSpPr/>
          <p:nvPr/>
        </p:nvGrpSpPr>
        <p:grpSpPr>
          <a:xfrm>
            <a:off x="4623107" y="-1178231"/>
            <a:ext cx="1587045" cy="1764437"/>
            <a:chOff x="-2461806" y="-1519518"/>
            <a:chExt cx="1587045" cy="1764437"/>
          </a:xfrm>
        </p:grpSpPr>
        <p:sp>
          <p:nvSpPr>
            <p:cNvPr id="2098" name="Google Shape;2098;p2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9" name="Google Shape;2109;p23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0" name="Google Shape;2110;p23"/>
          <p:cNvGrpSpPr/>
          <p:nvPr/>
        </p:nvGrpSpPr>
        <p:grpSpPr>
          <a:xfrm rot="1016838">
            <a:off x="5056174" y="4277773"/>
            <a:ext cx="1616765" cy="1763462"/>
            <a:chOff x="1798787" y="3873267"/>
            <a:chExt cx="1616720" cy="1763412"/>
          </a:xfrm>
        </p:grpSpPr>
        <p:sp>
          <p:nvSpPr>
            <p:cNvPr id="2111" name="Google Shape;2111;p2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3" name="Google Shape;2123;p23"/>
          <p:cNvGrpSpPr/>
          <p:nvPr/>
        </p:nvGrpSpPr>
        <p:grpSpPr>
          <a:xfrm>
            <a:off x="3240300" y="4595987"/>
            <a:ext cx="1163607" cy="1127030"/>
            <a:chOff x="4825425" y="2214275"/>
            <a:chExt cx="1163607" cy="1127030"/>
          </a:xfrm>
        </p:grpSpPr>
        <p:sp>
          <p:nvSpPr>
            <p:cNvPr id="2124" name="Google Shape;2124;p23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23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2134" name="Google Shape;2134;p23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1" name="Google Shape;2141;p23"/>
          <p:cNvGrpSpPr/>
          <p:nvPr/>
        </p:nvGrpSpPr>
        <p:grpSpPr>
          <a:xfrm rot="2056389">
            <a:off x="8476375" y="2113056"/>
            <a:ext cx="1478898" cy="2893484"/>
            <a:chOff x="1901850" y="-1534375"/>
            <a:chExt cx="983032" cy="1923316"/>
          </a:xfrm>
        </p:grpSpPr>
        <p:sp>
          <p:nvSpPr>
            <p:cNvPr id="2142" name="Google Shape;2142;p2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2" name="Google Shape;2162;p23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2163" name="Google Shape;2163;p23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2164" name="Google Shape;2164;p23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5" name="Google Shape;2165;p23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6" name="Google Shape;216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8" name="Google Shape;2168;p24"/>
          <p:cNvGrpSpPr/>
          <p:nvPr/>
        </p:nvGrpSpPr>
        <p:grpSpPr>
          <a:xfrm>
            <a:off x="715116" y="-3451077"/>
            <a:ext cx="11834400" cy="11810100"/>
            <a:chOff x="715116" y="-3451077"/>
            <a:chExt cx="11834400" cy="11810100"/>
          </a:xfrm>
        </p:grpSpPr>
        <p:sp>
          <p:nvSpPr>
            <p:cNvPr id="2169" name="Google Shape;2169;p24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4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4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4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4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p24"/>
          <p:cNvGrpSpPr/>
          <p:nvPr/>
        </p:nvGrpSpPr>
        <p:grpSpPr>
          <a:xfrm rot="-1638481">
            <a:off x="-1075938" y="2762461"/>
            <a:ext cx="1429662" cy="1722497"/>
            <a:chOff x="53198" y="-1377442"/>
            <a:chExt cx="1148270" cy="1383468"/>
          </a:xfrm>
        </p:grpSpPr>
        <p:sp>
          <p:nvSpPr>
            <p:cNvPr id="2175" name="Google Shape;2175;p2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4" name="Google Shape;2194;p24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4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6" name="Google Shape;2196;p24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2197" name="Google Shape;2197;p2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8" name="Google Shape;2208;p24"/>
          <p:cNvGrpSpPr/>
          <p:nvPr/>
        </p:nvGrpSpPr>
        <p:grpSpPr>
          <a:xfrm>
            <a:off x="5391937" y="-1159918"/>
            <a:ext cx="1755540" cy="1736248"/>
            <a:chOff x="3331298" y="-1225296"/>
            <a:chExt cx="2219674" cy="2195281"/>
          </a:xfrm>
        </p:grpSpPr>
        <p:sp>
          <p:nvSpPr>
            <p:cNvPr id="2209" name="Google Shape;2209;p2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8" name="Google Shape;2228;p24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9" name="Google Shape;2229;p24"/>
          <p:cNvGrpSpPr/>
          <p:nvPr/>
        </p:nvGrpSpPr>
        <p:grpSpPr>
          <a:xfrm rot="2367767">
            <a:off x="3122989" y="3216830"/>
            <a:ext cx="1478933" cy="2893552"/>
            <a:chOff x="1901850" y="-1534375"/>
            <a:chExt cx="983032" cy="1923316"/>
          </a:xfrm>
        </p:grpSpPr>
        <p:sp>
          <p:nvSpPr>
            <p:cNvPr id="2230" name="Google Shape;2230;p2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0" name="Google Shape;2250;p24"/>
          <p:cNvGrpSpPr/>
          <p:nvPr/>
        </p:nvGrpSpPr>
        <p:grpSpPr>
          <a:xfrm rot="-5755736">
            <a:off x="8147699" y="2213232"/>
            <a:ext cx="1616800" cy="1763500"/>
            <a:chOff x="1798787" y="3873267"/>
            <a:chExt cx="1616720" cy="1763412"/>
          </a:xfrm>
        </p:grpSpPr>
        <p:sp>
          <p:nvSpPr>
            <p:cNvPr id="2251" name="Google Shape;2251;p2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3" name="Google Shape;2263;p24"/>
          <p:cNvGrpSpPr/>
          <p:nvPr/>
        </p:nvGrpSpPr>
        <p:grpSpPr>
          <a:xfrm flipH="1" rot="-1256136">
            <a:off x="7967495" y="3401952"/>
            <a:ext cx="921196" cy="875566"/>
            <a:chOff x="1997525" y="6383723"/>
            <a:chExt cx="1755521" cy="1668565"/>
          </a:xfrm>
        </p:grpSpPr>
        <p:sp>
          <p:nvSpPr>
            <p:cNvPr id="2264" name="Google Shape;2264;p24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4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4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4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4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4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4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9" name="Google Shape;2279;p24"/>
          <p:cNvGrpSpPr/>
          <p:nvPr/>
        </p:nvGrpSpPr>
        <p:grpSpPr>
          <a:xfrm>
            <a:off x="-282932" y="1848170"/>
            <a:ext cx="799966" cy="729411"/>
            <a:chOff x="804500" y="3769000"/>
            <a:chExt cx="1098100" cy="1001250"/>
          </a:xfrm>
        </p:grpSpPr>
        <p:sp>
          <p:nvSpPr>
            <p:cNvPr id="2280" name="Google Shape;2280;p24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4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4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4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4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0" name="Google Shape;2290;p24"/>
          <p:cNvSpPr/>
          <p:nvPr/>
        </p:nvSpPr>
        <p:spPr>
          <a:xfrm>
            <a:off x="1717965" y="44722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24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3" name="Google Shape;2293;p25"/>
          <p:cNvGrpSpPr/>
          <p:nvPr/>
        </p:nvGrpSpPr>
        <p:grpSpPr>
          <a:xfrm rot="1341219">
            <a:off x="767623" y="-2612283"/>
            <a:ext cx="11833708" cy="11809410"/>
            <a:chOff x="715116" y="-3451077"/>
            <a:chExt cx="11834400" cy="11810100"/>
          </a:xfrm>
        </p:grpSpPr>
        <p:sp>
          <p:nvSpPr>
            <p:cNvPr id="2294" name="Google Shape;2294;p25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5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5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5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5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9" name="Google Shape;2299;p25"/>
          <p:cNvGrpSpPr/>
          <p:nvPr/>
        </p:nvGrpSpPr>
        <p:grpSpPr>
          <a:xfrm rot="-1638481">
            <a:off x="-1030013" y="1663124"/>
            <a:ext cx="1429662" cy="1722497"/>
            <a:chOff x="53198" y="-1377442"/>
            <a:chExt cx="1148270" cy="1383468"/>
          </a:xfrm>
        </p:grpSpPr>
        <p:sp>
          <p:nvSpPr>
            <p:cNvPr id="2300" name="Google Shape;2300;p2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9" name="Google Shape;2319;p25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0" name="Google Shape;2320;p25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2321" name="Google Shape;2321;p2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25"/>
          <p:cNvGrpSpPr/>
          <p:nvPr/>
        </p:nvGrpSpPr>
        <p:grpSpPr>
          <a:xfrm>
            <a:off x="1020399" y="4352632"/>
            <a:ext cx="1755540" cy="1736248"/>
            <a:chOff x="3331298" y="-1225296"/>
            <a:chExt cx="2219674" cy="2195281"/>
          </a:xfrm>
        </p:grpSpPr>
        <p:sp>
          <p:nvSpPr>
            <p:cNvPr id="2333" name="Google Shape;2333;p25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5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5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5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5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5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5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2" name="Google Shape;2352;p25"/>
          <p:cNvGrpSpPr/>
          <p:nvPr/>
        </p:nvGrpSpPr>
        <p:grpSpPr>
          <a:xfrm rot="2056389">
            <a:off x="7088387" y="-1433494"/>
            <a:ext cx="1478898" cy="2893484"/>
            <a:chOff x="1901850" y="-1534375"/>
            <a:chExt cx="983032" cy="1923316"/>
          </a:xfrm>
        </p:grpSpPr>
        <p:sp>
          <p:nvSpPr>
            <p:cNvPr id="2353" name="Google Shape;2353;p25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3" name="Google Shape;2373;p25"/>
          <p:cNvGrpSpPr/>
          <p:nvPr/>
        </p:nvGrpSpPr>
        <p:grpSpPr>
          <a:xfrm flipH="1" rot="-1016838">
            <a:off x="6913322" y="4115335"/>
            <a:ext cx="1616765" cy="1763462"/>
            <a:chOff x="1798787" y="3873267"/>
            <a:chExt cx="1616720" cy="1763412"/>
          </a:xfrm>
        </p:grpSpPr>
        <p:sp>
          <p:nvSpPr>
            <p:cNvPr id="2374" name="Google Shape;2374;p2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6" name="Google Shape;2386;p25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25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8" name="Google Shape;2388;p25"/>
          <p:cNvGrpSpPr/>
          <p:nvPr/>
        </p:nvGrpSpPr>
        <p:grpSpPr>
          <a:xfrm>
            <a:off x="5115615" y="4587863"/>
            <a:ext cx="897587" cy="818422"/>
            <a:chOff x="804500" y="3769000"/>
            <a:chExt cx="1098100" cy="1001250"/>
          </a:xfrm>
        </p:grpSpPr>
        <p:sp>
          <p:nvSpPr>
            <p:cNvPr id="2389" name="Google Shape;2389;p25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5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3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5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9" name="Google Shape;2399;p25"/>
          <p:cNvGrpSpPr/>
          <p:nvPr/>
        </p:nvGrpSpPr>
        <p:grpSpPr>
          <a:xfrm>
            <a:off x="5034648" y="-513187"/>
            <a:ext cx="1059519" cy="1052861"/>
            <a:chOff x="3742820" y="4138567"/>
            <a:chExt cx="821715" cy="816551"/>
          </a:xfrm>
        </p:grpSpPr>
        <p:sp>
          <p:nvSpPr>
            <p:cNvPr id="2400" name="Google Shape;2400;p25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5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5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5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5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5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5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5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5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5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5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1" name="Google Shape;2411;p25"/>
          <p:cNvGrpSpPr/>
          <p:nvPr/>
        </p:nvGrpSpPr>
        <p:grpSpPr>
          <a:xfrm>
            <a:off x="8301452" y="1405249"/>
            <a:ext cx="600704" cy="588401"/>
            <a:chOff x="2630028" y="2999867"/>
            <a:chExt cx="465879" cy="456337"/>
          </a:xfrm>
        </p:grpSpPr>
        <p:sp>
          <p:nvSpPr>
            <p:cNvPr id="2412" name="Google Shape;2412;p25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5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5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5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5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5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5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5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5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5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5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3" name="Google Shape;2423;p25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4" name="Google Shape;2424;p25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oogle Shape;2426;p26"/>
          <p:cNvGrpSpPr/>
          <p:nvPr/>
        </p:nvGrpSpPr>
        <p:grpSpPr>
          <a:xfrm>
            <a:off x="715116" y="-3451077"/>
            <a:ext cx="11834400" cy="11810100"/>
            <a:chOff x="715116" y="-3451077"/>
            <a:chExt cx="11834400" cy="11810100"/>
          </a:xfrm>
        </p:grpSpPr>
        <p:sp>
          <p:nvSpPr>
            <p:cNvPr id="2427" name="Google Shape;2427;p26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6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6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6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6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2" name="Google Shape;2432;p26"/>
          <p:cNvGrpSpPr/>
          <p:nvPr/>
        </p:nvGrpSpPr>
        <p:grpSpPr>
          <a:xfrm rot="-1638481">
            <a:off x="-911988" y="2918361"/>
            <a:ext cx="1429662" cy="1722497"/>
            <a:chOff x="53198" y="-1377442"/>
            <a:chExt cx="1148270" cy="1383468"/>
          </a:xfrm>
        </p:grpSpPr>
        <p:sp>
          <p:nvSpPr>
            <p:cNvPr id="2433" name="Google Shape;2433;p2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2" name="Google Shape;2452;p26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26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4" name="Google Shape;2454;p26"/>
          <p:cNvGrpSpPr/>
          <p:nvPr/>
        </p:nvGrpSpPr>
        <p:grpSpPr>
          <a:xfrm>
            <a:off x="2442232" y="-563468"/>
            <a:ext cx="1587045" cy="1764437"/>
            <a:chOff x="-2461806" y="-1519518"/>
            <a:chExt cx="1587045" cy="1764437"/>
          </a:xfrm>
        </p:grpSpPr>
        <p:sp>
          <p:nvSpPr>
            <p:cNvPr id="2455" name="Google Shape;2455;p2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6" name="Google Shape;2466;p26"/>
          <p:cNvGrpSpPr/>
          <p:nvPr/>
        </p:nvGrpSpPr>
        <p:grpSpPr>
          <a:xfrm>
            <a:off x="6104562" y="-454818"/>
            <a:ext cx="1755540" cy="1736248"/>
            <a:chOff x="3331298" y="-1225296"/>
            <a:chExt cx="2219674" cy="2195281"/>
          </a:xfrm>
        </p:grpSpPr>
        <p:sp>
          <p:nvSpPr>
            <p:cNvPr id="2467" name="Google Shape;2467;p2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6" name="Google Shape;2486;p26"/>
          <p:cNvSpPr/>
          <p:nvPr/>
        </p:nvSpPr>
        <p:spPr>
          <a:xfrm>
            <a:off x="8661777" y="7238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7" name="Google Shape;2487;p26"/>
          <p:cNvGrpSpPr/>
          <p:nvPr/>
        </p:nvGrpSpPr>
        <p:grpSpPr>
          <a:xfrm rot="2056389">
            <a:off x="4111275" y="4099506"/>
            <a:ext cx="1478898" cy="2893484"/>
            <a:chOff x="1901850" y="-1534375"/>
            <a:chExt cx="983032" cy="1923316"/>
          </a:xfrm>
        </p:grpSpPr>
        <p:sp>
          <p:nvSpPr>
            <p:cNvPr id="2488" name="Google Shape;2488;p2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8" name="Google Shape;2508;p26"/>
          <p:cNvGrpSpPr/>
          <p:nvPr/>
        </p:nvGrpSpPr>
        <p:grpSpPr>
          <a:xfrm rot="-4374569">
            <a:off x="7763868" y="2535898"/>
            <a:ext cx="1616819" cy="1763520"/>
            <a:chOff x="1798787" y="3873267"/>
            <a:chExt cx="1616720" cy="1763412"/>
          </a:xfrm>
        </p:grpSpPr>
        <p:sp>
          <p:nvSpPr>
            <p:cNvPr id="2509" name="Google Shape;2509;p2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1" name="Google Shape;2521;p26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26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4" name="Google Shape;2524;p27"/>
          <p:cNvGrpSpPr/>
          <p:nvPr/>
        </p:nvGrpSpPr>
        <p:grpSpPr>
          <a:xfrm rot="5400000">
            <a:off x="618653" y="-1570560"/>
            <a:ext cx="11834400" cy="11810100"/>
            <a:chOff x="715116" y="-3451077"/>
            <a:chExt cx="11834400" cy="11810100"/>
          </a:xfrm>
        </p:grpSpPr>
        <p:sp>
          <p:nvSpPr>
            <p:cNvPr id="2525" name="Google Shape;2525;p27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7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7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7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7"/>
            <p:cNvSpPr/>
            <p:nvPr/>
          </p:nvSpPr>
          <p:spPr>
            <a:xfrm rot="-6777140">
              <a:off x="6026984" y="13883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0" name="Google Shape;2530;p27"/>
          <p:cNvGrpSpPr/>
          <p:nvPr/>
        </p:nvGrpSpPr>
        <p:grpSpPr>
          <a:xfrm rot="-1638481">
            <a:off x="-1025113" y="3189036"/>
            <a:ext cx="1429662" cy="1722497"/>
            <a:chOff x="53198" y="-1377442"/>
            <a:chExt cx="1148270" cy="1383468"/>
          </a:xfrm>
        </p:grpSpPr>
        <p:sp>
          <p:nvSpPr>
            <p:cNvPr id="2531" name="Google Shape;2531;p2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p27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27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2" name="Google Shape;2552;p27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2553" name="Google Shape;2553;p2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4" name="Google Shape;2564;p27"/>
          <p:cNvGrpSpPr/>
          <p:nvPr/>
        </p:nvGrpSpPr>
        <p:grpSpPr>
          <a:xfrm rot="1590598">
            <a:off x="6077872" y="-767114"/>
            <a:ext cx="1755435" cy="1736145"/>
            <a:chOff x="3331298" y="-1225296"/>
            <a:chExt cx="2219674" cy="2195281"/>
          </a:xfrm>
        </p:grpSpPr>
        <p:sp>
          <p:nvSpPr>
            <p:cNvPr id="2565" name="Google Shape;2565;p2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2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2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4" name="Google Shape;2584;p27"/>
          <p:cNvGrpSpPr/>
          <p:nvPr/>
        </p:nvGrpSpPr>
        <p:grpSpPr>
          <a:xfrm rot="2700000">
            <a:off x="8486599" y="2575860"/>
            <a:ext cx="1478914" cy="2893514"/>
            <a:chOff x="1901850" y="-1534375"/>
            <a:chExt cx="983032" cy="1923316"/>
          </a:xfrm>
        </p:grpSpPr>
        <p:sp>
          <p:nvSpPr>
            <p:cNvPr id="2585" name="Google Shape;2585;p2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5" name="Google Shape;2605;p27"/>
          <p:cNvGrpSpPr/>
          <p:nvPr/>
        </p:nvGrpSpPr>
        <p:grpSpPr>
          <a:xfrm rot="1016838">
            <a:off x="4750124" y="4332748"/>
            <a:ext cx="1616765" cy="1763462"/>
            <a:chOff x="1798787" y="3873267"/>
            <a:chExt cx="1616720" cy="1763412"/>
          </a:xfrm>
        </p:grpSpPr>
        <p:sp>
          <p:nvSpPr>
            <p:cNvPr id="2606" name="Google Shape;2606;p2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8" name="Google Shape;2618;p27"/>
          <p:cNvGrpSpPr/>
          <p:nvPr/>
        </p:nvGrpSpPr>
        <p:grpSpPr>
          <a:xfrm>
            <a:off x="2658046" y="4039132"/>
            <a:ext cx="1586996" cy="1449427"/>
            <a:chOff x="6742850" y="1431150"/>
            <a:chExt cx="1202725" cy="1098300"/>
          </a:xfrm>
        </p:grpSpPr>
        <p:sp>
          <p:nvSpPr>
            <p:cNvPr id="2619" name="Google Shape;2619;p27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7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7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7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7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7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7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3" name="Google Shape;2633;p27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34" name="Google Shape;2634;p27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Google Shape;2637;p29"/>
          <p:cNvGrpSpPr/>
          <p:nvPr/>
        </p:nvGrpSpPr>
        <p:grpSpPr>
          <a:xfrm rot="1341219">
            <a:off x="978473" y="-714433"/>
            <a:ext cx="11833708" cy="11809410"/>
            <a:chOff x="715116" y="-3451077"/>
            <a:chExt cx="11834400" cy="11810100"/>
          </a:xfrm>
        </p:grpSpPr>
        <p:sp>
          <p:nvSpPr>
            <p:cNvPr id="2638" name="Google Shape;2638;p29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9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9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9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9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3" name="Google Shape;2643;p29"/>
          <p:cNvGrpSpPr/>
          <p:nvPr/>
        </p:nvGrpSpPr>
        <p:grpSpPr>
          <a:xfrm rot="-1638481">
            <a:off x="-1030013" y="1663124"/>
            <a:ext cx="1429662" cy="1722497"/>
            <a:chOff x="53198" y="-1377442"/>
            <a:chExt cx="1148270" cy="1383468"/>
          </a:xfrm>
        </p:grpSpPr>
        <p:sp>
          <p:nvSpPr>
            <p:cNvPr id="2644" name="Google Shape;2644;p2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3" name="Google Shape;2663;p29"/>
          <p:cNvGrpSpPr/>
          <p:nvPr/>
        </p:nvGrpSpPr>
        <p:grpSpPr>
          <a:xfrm flipH="1">
            <a:off x="2478657" y="-794893"/>
            <a:ext cx="1587045" cy="1764437"/>
            <a:chOff x="-2461806" y="-1519518"/>
            <a:chExt cx="1587045" cy="1764437"/>
          </a:xfrm>
        </p:grpSpPr>
        <p:sp>
          <p:nvSpPr>
            <p:cNvPr id="2664" name="Google Shape;2664;p2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5" name="Google Shape;2675;p29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6" name="Google Shape;2676;p29"/>
          <p:cNvGrpSpPr/>
          <p:nvPr/>
        </p:nvGrpSpPr>
        <p:grpSpPr>
          <a:xfrm rot="2056389">
            <a:off x="6798562" y="-1274244"/>
            <a:ext cx="1478898" cy="2893484"/>
            <a:chOff x="1901850" y="-1534375"/>
            <a:chExt cx="983032" cy="1923316"/>
          </a:xfrm>
        </p:grpSpPr>
        <p:sp>
          <p:nvSpPr>
            <p:cNvPr id="2677" name="Google Shape;2677;p2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7" name="Google Shape;2697;p29"/>
          <p:cNvGrpSpPr/>
          <p:nvPr/>
        </p:nvGrpSpPr>
        <p:grpSpPr>
          <a:xfrm flipH="1" rot="-1016838">
            <a:off x="7793422" y="2895035"/>
            <a:ext cx="1616765" cy="1763462"/>
            <a:chOff x="1798787" y="3873267"/>
            <a:chExt cx="1616720" cy="1763412"/>
          </a:xfrm>
        </p:grpSpPr>
        <p:sp>
          <p:nvSpPr>
            <p:cNvPr id="2698" name="Google Shape;2698;p2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2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p29"/>
          <p:cNvGrpSpPr/>
          <p:nvPr/>
        </p:nvGrpSpPr>
        <p:grpSpPr>
          <a:xfrm rot="-537185">
            <a:off x="1128804" y="-164637"/>
            <a:ext cx="1109980" cy="1007040"/>
            <a:chOff x="2307950" y="2987425"/>
            <a:chExt cx="1103075" cy="1000775"/>
          </a:xfrm>
        </p:grpSpPr>
        <p:sp>
          <p:nvSpPr>
            <p:cNvPr id="2711" name="Google Shape;2711;p29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9" name="Google Shape;2719;p29"/>
          <p:cNvGrpSpPr/>
          <p:nvPr/>
        </p:nvGrpSpPr>
        <p:grpSpPr>
          <a:xfrm>
            <a:off x="2310324" y="4178707"/>
            <a:ext cx="1755540" cy="1736248"/>
            <a:chOff x="3331298" y="-1225296"/>
            <a:chExt cx="2219674" cy="2195281"/>
          </a:xfrm>
        </p:grpSpPr>
        <p:sp>
          <p:nvSpPr>
            <p:cNvPr id="2720" name="Google Shape;2720;p2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9" name="Google Shape;2739;p29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0" name="Google Shape;2740;p29"/>
          <p:cNvSpPr txBox="1"/>
          <p:nvPr>
            <p:ph type="title"/>
          </p:nvPr>
        </p:nvSpPr>
        <p:spPr>
          <a:xfrm>
            <a:off x="720000" y="1641575"/>
            <a:ext cx="420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30"/>
          <p:cNvGrpSpPr/>
          <p:nvPr/>
        </p:nvGrpSpPr>
        <p:grpSpPr>
          <a:xfrm>
            <a:off x="715116" y="-3451077"/>
            <a:ext cx="11834400" cy="11810100"/>
            <a:chOff x="715116" y="-3451077"/>
            <a:chExt cx="11834400" cy="11810100"/>
          </a:xfrm>
        </p:grpSpPr>
        <p:sp>
          <p:nvSpPr>
            <p:cNvPr id="2743" name="Google Shape;2743;p30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0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0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0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0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8" name="Google Shape;2748;p30"/>
          <p:cNvGrpSpPr/>
          <p:nvPr/>
        </p:nvGrpSpPr>
        <p:grpSpPr>
          <a:xfrm rot="-1638481">
            <a:off x="-871388" y="801799"/>
            <a:ext cx="1429662" cy="1722497"/>
            <a:chOff x="53198" y="-1377442"/>
            <a:chExt cx="1148270" cy="1383468"/>
          </a:xfrm>
        </p:grpSpPr>
        <p:sp>
          <p:nvSpPr>
            <p:cNvPr id="2749" name="Google Shape;2749;p3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3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8" name="Google Shape;2768;p30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9" name="Google Shape;2769;p30"/>
          <p:cNvGrpSpPr/>
          <p:nvPr/>
        </p:nvGrpSpPr>
        <p:grpSpPr>
          <a:xfrm>
            <a:off x="4386682" y="-880656"/>
            <a:ext cx="1587045" cy="1764437"/>
            <a:chOff x="-2461806" y="-1519518"/>
            <a:chExt cx="1587045" cy="1764437"/>
          </a:xfrm>
        </p:grpSpPr>
        <p:sp>
          <p:nvSpPr>
            <p:cNvPr id="2770" name="Google Shape;2770;p3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1" name="Google Shape;2781;p30"/>
          <p:cNvGrpSpPr/>
          <p:nvPr/>
        </p:nvGrpSpPr>
        <p:grpSpPr>
          <a:xfrm>
            <a:off x="4493549" y="4024107"/>
            <a:ext cx="1755540" cy="1736248"/>
            <a:chOff x="3331298" y="-1225296"/>
            <a:chExt cx="2219674" cy="2195281"/>
          </a:xfrm>
        </p:grpSpPr>
        <p:sp>
          <p:nvSpPr>
            <p:cNvPr id="2782" name="Google Shape;2782;p3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1" name="Google Shape;2801;p30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p30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30"/>
          <p:cNvGrpSpPr/>
          <p:nvPr/>
        </p:nvGrpSpPr>
        <p:grpSpPr>
          <a:xfrm rot="2056389">
            <a:off x="8763200" y="813493"/>
            <a:ext cx="1478898" cy="2893484"/>
            <a:chOff x="1901850" y="-1534375"/>
            <a:chExt cx="983032" cy="1923316"/>
          </a:xfrm>
        </p:grpSpPr>
        <p:sp>
          <p:nvSpPr>
            <p:cNvPr id="2804" name="Google Shape;2804;p3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4" name="Google Shape;2824;p30"/>
          <p:cNvGrpSpPr/>
          <p:nvPr/>
        </p:nvGrpSpPr>
        <p:grpSpPr>
          <a:xfrm rot="1016838">
            <a:off x="1907499" y="4010498"/>
            <a:ext cx="1616765" cy="1763462"/>
            <a:chOff x="1798787" y="3873267"/>
            <a:chExt cx="1616720" cy="1763412"/>
          </a:xfrm>
        </p:grpSpPr>
        <p:sp>
          <p:nvSpPr>
            <p:cNvPr id="2825" name="Google Shape;2825;p3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7" name="Google Shape;2837;p30"/>
          <p:cNvGrpSpPr/>
          <p:nvPr/>
        </p:nvGrpSpPr>
        <p:grpSpPr>
          <a:xfrm>
            <a:off x="6996469" y="4159707"/>
            <a:ext cx="1755526" cy="1600634"/>
            <a:chOff x="2766050" y="2606825"/>
            <a:chExt cx="2129459" cy="1941574"/>
          </a:xfrm>
        </p:grpSpPr>
        <p:sp>
          <p:nvSpPr>
            <p:cNvPr id="2838" name="Google Shape;2838;p30"/>
            <p:cNvSpPr/>
            <p:nvPr/>
          </p:nvSpPr>
          <p:spPr>
            <a:xfrm flipH="1">
              <a:off x="2860148" y="2621825"/>
              <a:ext cx="1926574" cy="1926574"/>
            </a:xfrm>
            <a:custGeom>
              <a:rect b="b" l="l" r="r" t="t"/>
              <a:pathLst>
                <a:path extrusionOk="0" h="53943" w="53943">
                  <a:moveTo>
                    <a:pt x="26971" y="0"/>
                  </a:moveTo>
                  <a:cubicBezTo>
                    <a:pt x="19818" y="0"/>
                    <a:pt x="12957" y="2842"/>
                    <a:pt x="7899" y="7899"/>
                  </a:cubicBezTo>
                  <a:cubicBezTo>
                    <a:pt x="2841" y="12957"/>
                    <a:pt x="0" y="19818"/>
                    <a:pt x="0" y="26971"/>
                  </a:cubicBezTo>
                  <a:cubicBezTo>
                    <a:pt x="0" y="34125"/>
                    <a:pt x="2841" y="40986"/>
                    <a:pt x="7899" y="46043"/>
                  </a:cubicBezTo>
                  <a:cubicBezTo>
                    <a:pt x="12957" y="51101"/>
                    <a:pt x="19818" y="53943"/>
                    <a:pt x="26971" y="53943"/>
                  </a:cubicBezTo>
                  <a:cubicBezTo>
                    <a:pt x="34124" y="53943"/>
                    <a:pt x="40985" y="51101"/>
                    <a:pt x="46043" y="46043"/>
                  </a:cubicBezTo>
                  <a:cubicBezTo>
                    <a:pt x="51101" y="40986"/>
                    <a:pt x="53942" y="34125"/>
                    <a:pt x="53942" y="26971"/>
                  </a:cubicBezTo>
                  <a:cubicBezTo>
                    <a:pt x="53942" y="19818"/>
                    <a:pt x="51101" y="12957"/>
                    <a:pt x="46043" y="7899"/>
                  </a:cubicBezTo>
                  <a:cubicBezTo>
                    <a:pt x="40985" y="2842"/>
                    <a:pt x="34124" y="0"/>
                    <a:pt x="26971" y="0"/>
                  </a:cubicBezTo>
                  <a:close/>
                </a:path>
              </a:pathLst>
            </a:custGeom>
            <a:solidFill>
              <a:srgbClr val="FC99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0"/>
            <p:cNvSpPr/>
            <p:nvPr/>
          </p:nvSpPr>
          <p:spPr>
            <a:xfrm flipH="1">
              <a:off x="3070591" y="2626539"/>
              <a:ext cx="658763" cy="358543"/>
            </a:xfrm>
            <a:custGeom>
              <a:rect b="b" l="l" r="r" t="t"/>
              <a:pathLst>
                <a:path extrusionOk="0" h="10039" w="18445">
                  <a:moveTo>
                    <a:pt x="0" y="0"/>
                  </a:moveTo>
                  <a:lnTo>
                    <a:pt x="0" y="0"/>
                  </a:lnTo>
                  <a:cubicBezTo>
                    <a:pt x="454" y="664"/>
                    <a:pt x="953" y="1297"/>
                    <a:pt x="1484" y="1892"/>
                  </a:cubicBezTo>
                  <a:cubicBezTo>
                    <a:pt x="3062" y="3654"/>
                    <a:pt x="4909" y="5174"/>
                    <a:pt x="6881" y="6479"/>
                  </a:cubicBezTo>
                  <a:cubicBezTo>
                    <a:pt x="7817" y="7096"/>
                    <a:pt x="8783" y="7693"/>
                    <a:pt x="9799" y="8169"/>
                  </a:cubicBezTo>
                  <a:cubicBezTo>
                    <a:pt x="11121" y="8786"/>
                    <a:pt x="12517" y="9229"/>
                    <a:pt x="13943" y="9524"/>
                  </a:cubicBezTo>
                  <a:cubicBezTo>
                    <a:pt x="15429" y="9830"/>
                    <a:pt x="16933" y="9965"/>
                    <a:pt x="18444" y="10039"/>
                  </a:cubicBezTo>
                  <a:cubicBezTo>
                    <a:pt x="14023" y="4488"/>
                    <a:pt x="7459" y="7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0"/>
            <p:cNvSpPr/>
            <p:nvPr/>
          </p:nvSpPr>
          <p:spPr>
            <a:xfrm flipH="1">
              <a:off x="2918763" y="2636861"/>
              <a:ext cx="1222417" cy="617977"/>
            </a:xfrm>
            <a:custGeom>
              <a:rect b="b" l="l" r="r" t="t"/>
              <a:pathLst>
                <a:path extrusionOk="0" h="17303" w="34227">
                  <a:moveTo>
                    <a:pt x="4161" y="1"/>
                  </a:moveTo>
                  <a:cubicBezTo>
                    <a:pt x="2732" y="257"/>
                    <a:pt x="1341" y="623"/>
                    <a:pt x="0" y="1094"/>
                  </a:cubicBezTo>
                  <a:cubicBezTo>
                    <a:pt x="2206" y="4056"/>
                    <a:pt x="4849" y="6699"/>
                    <a:pt x="7800" y="8918"/>
                  </a:cubicBezTo>
                  <a:cubicBezTo>
                    <a:pt x="11033" y="11350"/>
                    <a:pt x="14642" y="13296"/>
                    <a:pt x="18483" y="14574"/>
                  </a:cubicBezTo>
                  <a:cubicBezTo>
                    <a:pt x="22285" y="15840"/>
                    <a:pt x="26278" y="16396"/>
                    <a:pt x="30245" y="16856"/>
                  </a:cubicBezTo>
                  <a:cubicBezTo>
                    <a:pt x="31572" y="17010"/>
                    <a:pt x="32899" y="17151"/>
                    <a:pt x="34226" y="17302"/>
                  </a:cubicBezTo>
                  <a:cubicBezTo>
                    <a:pt x="33877" y="16336"/>
                    <a:pt x="33469" y="15397"/>
                    <a:pt x="33015" y="14488"/>
                  </a:cubicBezTo>
                  <a:cubicBezTo>
                    <a:pt x="32775" y="14516"/>
                    <a:pt x="32536" y="14546"/>
                    <a:pt x="32294" y="14568"/>
                  </a:cubicBezTo>
                  <a:cubicBezTo>
                    <a:pt x="31167" y="14679"/>
                    <a:pt x="30038" y="14737"/>
                    <a:pt x="28910" y="14737"/>
                  </a:cubicBezTo>
                  <a:cubicBezTo>
                    <a:pt x="26469" y="14737"/>
                    <a:pt x="24037" y="14462"/>
                    <a:pt x="21660" y="13839"/>
                  </a:cubicBezTo>
                  <a:cubicBezTo>
                    <a:pt x="20061" y="13417"/>
                    <a:pt x="18469" y="12894"/>
                    <a:pt x="17032" y="12065"/>
                  </a:cubicBezTo>
                  <a:cubicBezTo>
                    <a:pt x="15859" y="11394"/>
                    <a:pt x="14788" y="10551"/>
                    <a:pt x="13797" y="9634"/>
                  </a:cubicBezTo>
                  <a:cubicBezTo>
                    <a:pt x="11790" y="7770"/>
                    <a:pt x="10110" y="5592"/>
                    <a:pt x="8252" y="3585"/>
                  </a:cubicBezTo>
                  <a:cubicBezTo>
                    <a:pt x="7018" y="2253"/>
                    <a:pt x="5680" y="989"/>
                    <a:pt x="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0"/>
            <p:cNvSpPr/>
            <p:nvPr/>
          </p:nvSpPr>
          <p:spPr>
            <a:xfrm flipH="1">
              <a:off x="2860151" y="2812077"/>
              <a:ext cx="1677034" cy="833231"/>
            </a:xfrm>
            <a:custGeom>
              <a:rect b="b" l="l" r="r" t="t"/>
              <a:pathLst>
                <a:path extrusionOk="0" h="23330" w="46956">
                  <a:moveTo>
                    <a:pt x="3911" y="1"/>
                  </a:moveTo>
                  <a:cubicBezTo>
                    <a:pt x="2495" y="1055"/>
                    <a:pt x="1185" y="2242"/>
                    <a:pt x="1" y="3550"/>
                  </a:cubicBezTo>
                  <a:cubicBezTo>
                    <a:pt x="4238" y="4706"/>
                    <a:pt x="8685" y="5139"/>
                    <a:pt x="12743" y="6906"/>
                  </a:cubicBezTo>
                  <a:cubicBezTo>
                    <a:pt x="14668" y="7746"/>
                    <a:pt x="16499" y="8883"/>
                    <a:pt x="18137" y="10194"/>
                  </a:cubicBezTo>
                  <a:cubicBezTo>
                    <a:pt x="19731" y="11474"/>
                    <a:pt x="21176" y="12922"/>
                    <a:pt x="22649" y="14337"/>
                  </a:cubicBezTo>
                  <a:cubicBezTo>
                    <a:pt x="24133" y="15761"/>
                    <a:pt x="25656" y="17165"/>
                    <a:pt x="27382" y="18294"/>
                  </a:cubicBezTo>
                  <a:cubicBezTo>
                    <a:pt x="29199" y="19480"/>
                    <a:pt x="31185" y="20430"/>
                    <a:pt x="33225" y="21152"/>
                  </a:cubicBezTo>
                  <a:cubicBezTo>
                    <a:pt x="37352" y="22608"/>
                    <a:pt x="41732" y="23137"/>
                    <a:pt x="46085" y="23305"/>
                  </a:cubicBezTo>
                  <a:cubicBezTo>
                    <a:pt x="46358" y="23316"/>
                    <a:pt x="46630" y="23321"/>
                    <a:pt x="46903" y="23329"/>
                  </a:cubicBezTo>
                  <a:cubicBezTo>
                    <a:pt x="46939" y="22773"/>
                    <a:pt x="46955" y="22212"/>
                    <a:pt x="46955" y="21644"/>
                  </a:cubicBezTo>
                  <a:cubicBezTo>
                    <a:pt x="46955" y="21141"/>
                    <a:pt x="46939" y="20642"/>
                    <a:pt x="46911" y="20147"/>
                  </a:cubicBezTo>
                  <a:cubicBezTo>
                    <a:pt x="45818" y="20378"/>
                    <a:pt x="44706" y="20535"/>
                    <a:pt x="43585" y="20590"/>
                  </a:cubicBezTo>
                  <a:cubicBezTo>
                    <a:pt x="43194" y="20610"/>
                    <a:pt x="42802" y="20620"/>
                    <a:pt x="42411" y="20620"/>
                  </a:cubicBezTo>
                  <a:cubicBezTo>
                    <a:pt x="39096" y="20620"/>
                    <a:pt x="35784" y="19911"/>
                    <a:pt x="32718" y="18663"/>
                  </a:cubicBezTo>
                  <a:cubicBezTo>
                    <a:pt x="31006" y="17966"/>
                    <a:pt x="29362" y="17104"/>
                    <a:pt x="27826" y="16077"/>
                  </a:cubicBezTo>
                  <a:cubicBezTo>
                    <a:pt x="26278" y="15045"/>
                    <a:pt x="24882" y="13836"/>
                    <a:pt x="23558" y="12537"/>
                  </a:cubicBezTo>
                  <a:cubicBezTo>
                    <a:pt x="20516" y="9555"/>
                    <a:pt x="17903" y="6099"/>
                    <a:pt x="14357" y="3671"/>
                  </a:cubicBezTo>
                  <a:cubicBezTo>
                    <a:pt x="12410" y="2338"/>
                    <a:pt x="10251" y="1488"/>
                    <a:pt x="7974" y="904"/>
                  </a:cubicBezTo>
                  <a:cubicBezTo>
                    <a:pt x="6631" y="560"/>
                    <a:pt x="5268" y="290"/>
                    <a:pt x="3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0"/>
            <p:cNvSpPr/>
            <p:nvPr/>
          </p:nvSpPr>
          <p:spPr>
            <a:xfrm flipH="1">
              <a:off x="2893900" y="3089793"/>
              <a:ext cx="1784964" cy="841945"/>
            </a:xfrm>
            <a:custGeom>
              <a:rect b="b" l="l" r="r" t="t"/>
              <a:pathLst>
                <a:path extrusionOk="0" h="23574" w="49978">
                  <a:moveTo>
                    <a:pt x="824" y="0"/>
                  </a:moveTo>
                  <a:cubicBezTo>
                    <a:pt x="535" y="482"/>
                    <a:pt x="259" y="975"/>
                    <a:pt x="0" y="1473"/>
                  </a:cubicBezTo>
                  <a:cubicBezTo>
                    <a:pt x="1862" y="5372"/>
                    <a:pt x="4893" y="8679"/>
                    <a:pt x="8357" y="11245"/>
                  </a:cubicBezTo>
                  <a:cubicBezTo>
                    <a:pt x="12767" y="14510"/>
                    <a:pt x="17982" y="16817"/>
                    <a:pt x="23381" y="17814"/>
                  </a:cubicBezTo>
                  <a:cubicBezTo>
                    <a:pt x="26124" y="18321"/>
                    <a:pt x="28910" y="18612"/>
                    <a:pt x="31669" y="19023"/>
                  </a:cubicBezTo>
                  <a:cubicBezTo>
                    <a:pt x="34312" y="19416"/>
                    <a:pt x="36952" y="19849"/>
                    <a:pt x="39562" y="20427"/>
                  </a:cubicBezTo>
                  <a:cubicBezTo>
                    <a:pt x="42839" y="21151"/>
                    <a:pt x="46085" y="22134"/>
                    <a:pt x="49116" y="23574"/>
                  </a:cubicBezTo>
                  <a:cubicBezTo>
                    <a:pt x="49449" y="22712"/>
                    <a:pt x="49733" y="21828"/>
                    <a:pt x="49978" y="20928"/>
                  </a:cubicBezTo>
                  <a:cubicBezTo>
                    <a:pt x="49342" y="20520"/>
                    <a:pt x="48695" y="20132"/>
                    <a:pt x="48040" y="19761"/>
                  </a:cubicBezTo>
                  <a:cubicBezTo>
                    <a:pt x="45573" y="18376"/>
                    <a:pt x="42935" y="17238"/>
                    <a:pt x="40165" y="16627"/>
                  </a:cubicBezTo>
                  <a:cubicBezTo>
                    <a:pt x="38037" y="16156"/>
                    <a:pt x="35881" y="15821"/>
                    <a:pt x="33720" y="15545"/>
                  </a:cubicBezTo>
                  <a:cubicBezTo>
                    <a:pt x="29254" y="14975"/>
                    <a:pt x="24758" y="14617"/>
                    <a:pt x="20331" y="13794"/>
                  </a:cubicBezTo>
                  <a:cubicBezTo>
                    <a:pt x="16118" y="13012"/>
                    <a:pt x="11873" y="11787"/>
                    <a:pt x="8280" y="9383"/>
                  </a:cubicBezTo>
                  <a:cubicBezTo>
                    <a:pt x="6490" y="8186"/>
                    <a:pt x="4907" y="6713"/>
                    <a:pt x="3602" y="5000"/>
                  </a:cubicBezTo>
                  <a:cubicBezTo>
                    <a:pt x="2440" y="3475"/>
                    <a:pt x="1531" y="1779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0"/>
            <p:cNvSpPr/>
            <p:nvPr/>
          </p:nvSpPr>
          <p:spPr>
            <a:xfrm flipH="1">
              <a:off x="3079045" y="3406295"/>
              <a:ext cx="1701498" cy="968555"/>
            </a:xfrm>
            <a:custGeom>
              <a:rect b="b" l="l" r="r" t="t"/>
              <a:pathLst>
                <a:path extrusionOk="0" h="27119" w="47641">
                  <a:moveTo>
                    <a:pt x="301" y="1"/>
                  </a:moveTo>
                  <a:cubicBezTo>
                    <a:pt x="174" y="670"/>
                    <a:pt x="78" y="1350"/>
                    <a:pt x="1" y="2038"/>
                  </a:cubicBezTo>
                  <a:cubicBezTo>
                    <a:pt x="1898" y="2449"/>
                    <a:pt x="3701" y="3220"/>
                    <a:pt x="5328" y="4271"/>
                  </a:cubicBezTo>
                  <a:lnTo>
                    <a:pt x="5331" y="4271"/>
                  </a:lnTo>
                  <a:cubicBezTo>
                    <a:pt x="7054" y="5386"/>
                    <a:pt x="8580" y="6780"/>
                    <a:pt x="9989" y="8266"/>
                  </a:cubicBezTo>
                  <a:cubicBezTo>
                    <a:pt x="12960" y="11400"/>
                    <a:pt x="15457" y="14971"/>
                    <a:pt x="18596" y="17950"/>
                  </a:cubicBezTo>
                  <a:cubicBezTo>
                    <a:pt x="21862" y="21050"/>
                    <a:pt x="25912" y="23297"/>
                    <a:pt x="30141" y="24794"/>
                  </a:cubicBezTo>
                  <a:cubicBezTo>
                    <a:pt x="34023" y="26171"/>
                    <a:pt x="38120" y="26945"/>
                    <a:pt x="42236" y="27118"/>
                  </a:cubicBezTo>
                  <a:cubicBezTo>
                    <a:pt x="44257" y="25700"/>
                    <a:pt x="46077" y="24018"/>
                    <a:pt x="47641" y="22113"/>
                  </a:cubicBezTo>
                  <a:lnTo>
                    <a:pt x="47641" y="22113"/>
                  </a:lnTo>
                  <a:cubicBezTo>
                    <a:pt x="47208" y="22192"/>
                    <a:pt x="46773" y="22267"/>
                    <a:pt x="46338" y="22327"/>
                  </a:cubicBezTo>
                  <a:cubicBezTo>
                    <a:pt x="45343" y="22464"/>
                    <a:pt x="44351" y="22533"/>
                    <a:pt x="43362" y="22533"/>
                  </a:cubicBezTo>
                  <a:cubicBezTo>
                    <a:pt x="41960" y="22533"/>
                    <a:pt x="40562" y="22395"/>
                    <a:pt x="39166" y="22115"/>
                  </a:cubicBezTo>
                  <a:cubicBezTo>
                    <a:pt x="36784" y="21639"/>
                    <a:pt x="34444" y="20951"/>
                    <a:pt x="32162" y="20117"/>
                  </a:cubicBezTo>
                  <a:cubicBezTo>
                    <a:pt x="27539" y="18429"/>
                    <a:pt x="23079" y="16149"/>
                    <a:pt x="19111" y="13228"/>
                  </a:cubicBezTo>
                  <a:cubicBezTo>
                    <a:pt x="15692" y="10709"/>
                    <a:pt x="12806" y="7584"/>
                    <a:pt x="9563" y="4861"/>
                  </a:cubicBezTo>
                  <a:cubicBezTo>
                    <a:pt x="8032" y="3575"/>
                    <a:pt x="6399" y="2391"/>
                    <a:pt x="4607" y="1491"/>
                  </a:cubicBezTo>
                  <a:cubicBezTo>
                    <a:pt x="3241" y="802"/>
                    <a:pt x="1793" y="307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0"/>
            <p:cNvSpPr/>
            <p:nvPr/>
          </p:nvSpPr>
          <p:spPr>
            <a:xfrm flipH="1">
              <a:off x="3578199" y="3954228"/>
              <a:ext cx="1135094" cy="594155"/>
            </a:xfrm>
            <a:custGeom>
              <a:rect b="b" l="l" r="r" t="t"/>
              <a:pathLst>
                <a:path extrusionOk="0" h="16636" w="31782">
                  <a:moveTo>
                    <a:pt x="1" y="0"/>
                  </a:moveTo>
                  <a:lnTo>
                    <a:pt x="1" y="0"/>
                  </a:lnTo>
                  <a:cubicBezTo>
                    <a:pt x="763" y="1840"/>
                    <a:pt x="1724" y="3574"/>
                    <a:pt x="2856" y="5182"/>
                  </a:cubicBezTo>
                  <a:cubicBezTo>
                    <a:pt x="4860" y="5862"/>
                    <a:pt x="6892" y="6449"/>
                    <a:pt x="8905" y="7104"/>
                  </a:cubicBezTo>
                  <a:cubicBezTo>
                    <a:pt x="11512" y="7952"/>
                    <a:pt x="14065" y="8968"/>
                    <a:pt x="16416" y="10386"/>
                  </a:cubicBezTo>
                  <a:cubicBezTo>
                    <a:pt x="17580" y="11088"/>
                    <a:pt x="18646" y="11928"/>
                    <a:pt x="19698" y="12787"/>
                  </a:cubicBezTo>
                  <a:cubicBezTo>
                    <a:pt x="20744" y="13640"/>
                    <a:pt x="21757" y="14532"/>
                    <a:pt x="22710" y="15488"/>
                  </a:cubicBezTo>
                  <a:cubicBezTo>
                    <a:pt x="23073" y="15851"/>
                    <a:pt x="23423" y="16228"/>
                    <a:pt x="23764" y="16611"/>
                  </a:cubicBezTo>
                  <a:cubicBezTo>
                    <a:pt x="24147" y="16627"/>
                    <a:pt x="24530" y="16636"/>
                    <a:pt x="24915" y="16636"/>
                  </a:cubicBezTo>
                  <a:cubicBezTo>
                    <a:pt x="27289" y="16636"/>
                    <a:pt x="29590" y="16327"/>
                    <a:pt x="31782" y="15749"/>
                  </a:cubicBezTo>
                  <a:cubicBezTo>
                    <a:pt x="30155" y="14072"/>
                    <a:pt x="28382" y="12539"/>
                    <a:pt x="26430" y="11247"/>
                  </a:cubicBezTo>
                  <a:cubicBezTo>
                    <a:pt x="24802" y="10171"/>
                    <a:pt x="23060" y="9251"/>
                    <a:pt x="21226" y="8574"/>
                  </a:cubicBezTo>
                  <a:cubicBezTo>
                    <a:pt x="19417" y="7902"/>
                    <a:pt x="17572" y="7335"/>
                    <a:pt x="15722" y="6793"/>
                  </a:cubicBezTo>
                  <a:cubicBezTo>
                    <a:pt x="12176" y="5755"/>
                    <a:pt x="8580" y="4799"/>
                    <a:pt x="5221" y="3235"/>
                  </a:cubicBezTo>
                  <a:cubicBezTo>
                    <a:pt x="3343" y="2363"/>
                    <a:pt x="1595" y="12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0"/>
            <p:cNvSpPr/>
            <p:nvPr/>
          </p:nvSpPr>
          <p:spPr>
            <a:xfrm flipH="1">
              <a:off x="3595340" y="2606825"/>
              <a:ext cx="1300169" cy="1672712"/>
            </a:xfrm>
            <a:custGeom>
              <a:rect b="b" l="l" r="r" t="t"/>
              <a:pathLst>
                <a:path extrusionOk="0" h="46835" w="36404">
                  <a:moveTo>
                    <a:pt x="30100" y="0"/>
                  </a:moveTo>
                  <a:cubicBezTo>
                    <a:pt x="20939" y="0"/>
                    <a:pt x="11684" y="5036"/>
                    <a:pt x="6854" y="12727"/>
                  </a:cubicBezTo>
                  <a:cubicBezTo>
                    <a:pt x="1" y="23644"/>
                    <a:pt x="1887" y="37983"/>
                    <a:pt x="11215" y="46819"/>
                  </a:cubicBezTo>
                  <a:cubicBezTo>
                    <a:pt x="11228" y="46830"/>
                    <a:pt x="11241" y="46835"/>
                    <a:pt x="11254" y="46835"/>
                  </a:cubicBezTo>
                  <a:cubicBezTo>
                    <a:pt x="11299" y="46835"/>
                    <a:pt x="11336" y="46779"/>
                    <a:pt x="11298" y="46739"/>
                  </a:cubicBezTo>
                  <a:cubicBezTo>
                    <a:pt x="2639" y="37692"/>
                    <a:pt x="742" y="23826"/>
                    <a:pt x="7438" y="13066"/>
                  </a:cubicBezTo>
                  <a:cubicBezTo>
                    <a:pt x="12557" y="4838"/>
                    <a:pt x="21511" y="685"/>
                    <a:pt x="30796" y="685"/>
                  </a:cubicBezTo>
                  <a:cubicBezTo>
                    <a:pt x="32557" y="685"/>
                    <a:pt x="34330" y="834"/>
                    <a:pt x="36091" y="1133"/>
                  </a:cubicBezTo>
                  <a:cubicBezTo>
                    <a:pt x="36104" y="1136"/>
                    <a:pt x="36116" y="1137"/>
                    <a:pt x="36127" y="1137"/>
                  </a:cubicBezTo>
                  <a:cubicBezTo>
                    <a:pt x="36327" y="1137"/>
                    <a:pt x="36403" y="843"/>
                    <a:pt x="36187" y="784"/>
                  </a:cubicBezTo>
                  <a:cubicBezTo>
                    <a:pt x="34197" y="252"/>
                    <a:pt x="32151" y="0"/>
                    <a:pt x="30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0"/>
            <p:cNvSpPr/>
            <p:nvPr/>
          </p:nvSpPr>
          <p:spPr>
            <a:xfrm flipH="1">
              <a:off x="2766050" y="3440510"/>
              <a:ext cx="923411" cy="1097951"/>
            </a:xfrm>
            <a:custGeom>
              <a:rect b="b" l="l" r="r" t="t"/>
              <a:pathLst>
                <a:path extrusionOk="0" h="30742" w="25855">
                  <a:moveTo>
                    <a:pt x="22908" y="1"/>
                  </a:moveTo>
                  <a:cubicBezTo>
                    <a:pt x="22822" y="1"/>
                    <a:pt x="22734" y="57"/>
                    <a:pt x="22740" y="158"/>
                  </a:cubicBezTo>
                  <a:cubicBezTo>
                    <a:pt x="23195" y="7507"/>
                    <a:pt x="21705" y="14544"/>
                    <a:pt x="17055" y="20436"/>
                  </a:cubicBezTo>
                  <a:cubicBezTo>
                    <a:pt x="12801" y="25827"/>
                    <a:pt x="6691" y="29098"/>
                    <a:pt x="78" y="30596"/>
                  </a:cubicBezTo>
                  <a:cubicBezTo>
                    <a:pt x="1" y="30612"/>
                    <a:pt x="11" y="30742"/>
                    <a:pt x="90" y="30742"/>
                  </a:cubicBezTo>
                  <a:cubicBezTo>
                    <a:pt x="92" y="30742"/>
                    <a:pt x="95" y="30742"/>
                    <a:pt x="97" y="30742"/>
                  </a:cubicBezTo>
                  <a:cubicBezTo>
                    <a:pt x="14604" y="29343"/>
                    <a:pt x="25854" y="14516"/>
                    <a:pt x="23060" y="117"/>
                  </a:cubicBezTo>
                  <a:cubicBezTo>
                    <a:pt x="23044" y="37"/>
                    <a:pt x="22976" y="1"/>
                    <a:pt x="22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7" name="Google Shape;2847;p30"/>
          <p:cNvSpPr/>
          <p:nvPr/>
        </p:nvSpPr>
        <p:spPr>
          <a:xfrm>
            <a:off x="6696073" y="40241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30"/>
          <p:cNvSpPr/>
          <p:nvPr/>
        </p:nvSpPr>
        <p:spPr>
          <a:xfrm>
            <a:off x="5887802" y="4925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p30"/>
          <p:cNvSpPr/>
          <p:nvPr/>
        </p:nvSpPr>
        <p:spPr>
          <a:xfrm>
            <a:off x="873727" y="12900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p30"/>
          <p:cNvSpPr/>
          <p:nvPr/>
        </p:nvSpPr>
        <p:spPr>
          <a:xfrm>
            <a:off x="1718363" y="35921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1" name="Google Shape;2851;p30"/>
          <p:cNvGrpSpPr/>
          <p:nvPr/>
        </p:nvGrpSpPr>
        <p:grpSpPr>
          <a:xfrm>
            <a:off x="-1895576" y="3190707"/>
            <a:ext cx="3147611" cy="2040131"/>
            <a:chOff x="3199599" y="2197317"/>
            <a:chExt cx="2448550" cy="1587033"/>
          </a:xfrm>
        </p:grpSpPr>
        <p:sp>
          <p:nvSpPr>
            <p:cNvPr id="2852" name="Google Shape;2852;p30"/>
            <p:cNvSpPr/>
            <p:nvPr/>
          </p:nvSpPr>
          <p:spPr>
            <a:xfrm flipH="1">
              <a:off x="4477832" y="2425764"/>
              <a:ext cx="1166680" cy="507778"/>
            </a:xfrm>
            <a:custGeom>
              <a:rect b="b" l="l" r="r" t="t"/>
              <a:pathLst>
                <a:path extrusionOk="0" h="17593" w="40422">
                  <a:moveTo>
                    <a:pt x="11249" y="0"/>
                  </a:moveTo>
                  <a:cubicBezTo>
                    <a:pt x="3682" y="0"/>
                    <a:pt x="411" y="2635"/>
                    <a:pt x="411" y="2635"/>
                  </a:cubicBezTo>
                  <a:cubicBezTo>
                    <a:pt x="408" y="2635"/>
                    <a:pt x="1" y="11154"/>
                    <a:pt x="15937" y="16055"/>
                  </a:cubicBezTo>
                  <a:cubicBezTo>
                    <a:pt x="19544" y="17164"/>
                    <a:pt x="22773" y="17593"/>
                    <a:pt x="25610" y="17593"/>
                  </a:cubicBezTo>
                  <a:cubicBezTo>
                    <a:pt x="35305" y="17593"/>
                    <a:pt x="40422" y="12583"/>
                    <a:pt x="40422" y="12583"/>
                  </a:cubicBezTo>
                  <a:cubicBezTo>
                    <a:pt x="40422" y="12583"/>
                    <a:pt x="35807" y="4778"/>
                    <a:pt x="21135" y="1270"/>
                  </a:cubicBezTo>
                  <a:cubicBezTo>
                    <a:pt x="17251" y="342"/>
                    <a:pt x="13972" y="0"/>
                    <a:pt x="1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0"/>
            <p:cNvSpPr/>
            <p:nvPr/>
          </p:nvSpPr>
          <p:spPr>
            <a:xfrm flipH="1">
              <a:off x="4662437" y="2204042"/>
              <a:ext cx="702831" cy="444021"/>
            </a:xfrm>
            <a:custGeom>
              <a:rect b="b" l="l" r="r" t="t"/>
              <a:pathLst>
                <a:path extrusionOk="0" h="15384" w="24351">
                  <a:moveTo>
                    <a:pt x="10904" y="0"/>
                  </a:moveTo>
                  <a:cubicBezTo>
                    <a:pt x="1873" y="0"/>
                    <a:pt x="1" y="10130"/>
                    <a:pt x="1" y="10130"/>
                  </a:cubicBezTo>
                  <a:lnTo>
                    <a:pt x="4" y="10130"/>
                  </a:lnTo>
                  <a:cubicBezTo>
                    <a:pt x="4" y="10130"/>
                    <a:pt x="2157" y="12793"/>
                    <a:pt x="9266" y="14478"/>
                  </a:cubicBezTo>
                  <a:cubicBezTo>
                    <a:pt x="12145" y="15161"/>
                    <a:pt x="14373" y="15384"/>
                    <a:pt x="16054" y="15384"/>
                  </a:cubicBezTo>
                  <a:cubicBezTo>
                    <a:pt x="19234" y="15384"/>
                    <a:pt x="20463" y="14585"/>
                    <a:pt x="20463" y="14585"/>
                  </a:cubicBezTo>
                  <a:cubicBezTo>
                    <a:pt x="20463" y="14585"/>
                    <a:pt x="24351" y="2160"/>
                    <a:pt x="13272" y="216"/>
                  </a:cubicBezTo>
                  <a:cubicBezTo>
                    <a:pt x="12432" y="68"/>
                    <a:pt x="11644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0"/>
            <p:cNvSpPr/>
            <p:nvPr/>
          </p:nvSpPr>
          <p:spPr>
            <a:xfrm flipH="1">
              <a:off x="4496506" y="2496823"/>
              <a:ext cx="1148006" cy="436747"/>
            </a:xfrm>
            <a:custGeom>
              <a:rect b="b" l="l" r="r" t="t"/>
              <a:pathLst>
                <a:path extrusionOk="0" h="15132" w="39775">
                  <a:moveTo>
                    <a:pt x="653" y="0"/>
                  </a:moveTo>
                  <a:cubicBezTo>
                    <a:pt x="494" y="107"/>
                    <a:pt x="411" y="173"/>
                    <a:pt x="411" y="173"/>
                  </a:cubicBezTo>
                  <a:cubicBezTo>
                    <a:pt x="411" y="173"/>
                    <a:pt x="1" y="8692"/>
                    <a:pt x="15937" y="13593"/>
                  </a:cubicBezTo>
                  <a:cubicBezTo>
                    <a:pt x="19546" y="14702"/>
                    <a:pt x="22776" y="15131"/>
                    <a:pt x="25613" y="15131"/>
                  </a:cubicBezTo>
                  <a:cubicBezTo>
                    <a:pt x="33310" y="15131"/>
                    <a:pt x="38119" y="11973"/>
                    <a:pt x="39775" y="10672"/>
                  </a:cubicBezTo>
                  <a:lnTo>
                    <a:pt x="39775" y="10672"/>
                  </a:lnTo>
                  <a:cubicBezTo>
                    <a:pt x="39311" y="10710"/>
                    <a:pt x="38484" y="10748"/>
                    <a:pt x="37352" y="10748"/>
                  </a:cubicBezTo>
                  <a:cubicBezTo>
                    <a:pt x="33787" y="10748"/>
                    <a:pt x="27196" y="10365"/>
                    <a:pt x="19395" y="8367"/>
                  </a:cubicBezTo>
                  <a:cubicBezTo>
                    <a:pt x="7388" y="5289"/>
                    <a:pt x="2170" y="1556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0"/>
            <p:cNvSpPr/>
            <p:nvPr/>
          </p:nvSpPr>
          <p:spPr>
            <a:xfrm flipH="1">
              <a:off x="5467903" y="2500633"/>
              <a:ext cx="103645" cy="103645"/>
            </a:xfrm>
            <a:custGeom>
              <a:rect b="b" l="l" r="r" t="t"/>
              <a:pathLst>
                <a:path extrusionOk="0" h="3591" w="3591">
                  <a:moveTo>
                    <a:pt x="1795" y="0"/>
                  </a:moveTo>
                  <a:cubicBezTo>
                    <a:pt x="804" y="0"/>
                    <a:pt x="0" y="804"/>
                    <a:pt x="0" y="1795"/>
                  </a:cubicBezTo>
                  <a:cubicBezTo>
                    <a:pt x="0" y="2787"/>
                    <a:pt x="804" y="3590"/>
                    <a:pt x="1795" y="3590"/>
                  </a:cubicBezTo>
                  <a:cubicBezTo>
                    <a:pt x="2787" y="3590"/>
                    <a:pt x="3591" y="2787"/>
                    <a:pt x="3591" y="1795"/>
                  </a:cubicBezTo>
                  <a:cubicBezTo>
                    <a:pt x="3591" y="804"/>
                    <a:pt x="2787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0"/>
            <p:cNvSpPr/>
            <p:nvPr/>
          </p:nvSpPr>
          <p:spPr>
            <a:xfrm flipH="1">
              <a:off x="5479419" y="2515844"/>
              <a:ext cx="80613" cy="73282"/>
            </a:xfrm>
            <a:custGeom>
              <a:rect b="b" l="l" r="r" t="t"/>
              <a:pathLst>
                <a:path extrusionOk="0" h="2539" w="2793">
                  <a:moveTo>
                    <a:pt x="1394" y="0"/>
                  </a:moveTo>
                  <a:cubicBezTo>
                    <a:pt x="821" y="0"/>
                    <a:pt x="300" y="393"/>
                    <a:pt x="163" y="976"/>
                  </a:cubicBezTo>
                  <a:cubicBezTo>
                    <a:pt x="1" y="1659"/>
                    <a:pt x="422" y="2342"/>
                    <a:pt x="1105" y="2505"/>
                  </a:cubicBezTo>
                  <a:cubicBezTo>
                    <a:pt x="1202" y="2527"/>
                    <a:pt x="1300" y="2538"/>
                    <a:pt x="1396" y="2538"/>
                  </a:cubicBezTo>
                  <a:cubicBezTo>
                    <a:pt x="1972" y="2538"/>
                    <a:pt x="2493" y="2145"/>
                    <a:pt x="2633" y="1560"/>
                  </a:cubicBezTo>
                  <a:cubicBezTo>
                    <a:pt x="2792" y="880"/>
                    <a:pt x="2371" y="195"/>
                    <a:pt x="1688" y="35"/>
                  </a:cubicBezTo>
                  <a:cubicBezTo>
                    <a:pt x="1590" y="11"/>
                    <a:pt x="1491" y="0"/>
                    <a:pt x="1394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0"/>
            <p:cNvSpPr/>
            <p:nvPr/>
          </p:nvSpPr>
          <p:spPr>
            <a:xfrm flipH="1">
              <a:off x="5231259" y="2631611"/>
              <a:ext cx="114065" cy="103616"/>
            </a:xfrm>
            <a:custGeom>
              <a:rect b="b" l="l" r="r" t="t"/>
              <a:pathLst>
                <a:path extrusionOk="0" h="3590" w="3952">
                  <a:moveTo>
                    <a:pt x="1975" y="0"/>
                  </a:moveTo>
                  <a:cubicBezTo>
                    <a:pt x="1162" y="0"/>
                    <a:pt x="425" y="555"/>
                    <a:pt x="229" y="1382"/>
                  </a:cubicBezTo>
                  <a:cubicBezTo>
                    <a:pt x="1" y="2345"/>
                    <a:pt x="598" y="3312"/>
                    <a:pt x="1562" y="3540"/>
                  </a:cubicBezTo>
                  <a:cubicBezTo>
                    <a:pt x="1701" y="3573"/>
                    <a:pt x="1841" y="3589"/>
                    <a:pt x="1978" y="3589"/>
                  </a:cubicBezTo>
                  <a:cubicBezTo>
                    <a:pt x="2792" y="3589"/>
                    <a:pt x="3528" y="3033"/>
                    <a:pt x="3723" y="2208"/>
                  </a:cubicBezTo>
                  <a:cubicBezTo>
                    <a:pt x="3952" y="1244"/>
                    <a:pt x="3354" y="278"/>
                    <a:pt x="2391" y="49"/>
                  </a:cubicBezTo>
                  <a:cubicBezTo>
                    <a:pt x="2251" y="16"/>
                    <a:pt x="2112" y="0"/>
                    <a:pt x="1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0"/>
            <p:cNvSpPr/>
            <p:nvPr/>
          </p:nvSpPr>
          <p:spPr>
            <a:xfrm flipH="1">
              <a:off x="5247942" y="2646793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3" y="0"/>
                  </a:moveTo>
                  <a:cubicBezTo>
                    <a:pt x="819" y="0"/>
                    <a:pt x="299" y="393"/>
                    <a:pt x="161" y="977"/>
                  </a:cubicBezTo>
                  <a:cubicBezTo>
                    <a:pt x="1" y="1657"/>
                    <a:pt x="422" y="2343"/>
                    <a:pt x="1102" y="2502"/>
                  </a:cubicBezTo>
                  <a:cubicBezTo>
                    <a:pt x="1201" y="2526"/>
                    <a:pt x="1300" y="2537"/>
                    <a:pt x="1397" y="2537"/>
                  </a:cubicBezTo>
                  <a:cubicBezTo>
                    <a:pt x="1972" y="2537"/>
                    <a:pt x="2491" y="2144"/>
                    <a:pt x="2630" y="1561"/>
                  </a:cubicBezTo>
                  <a:cubicBezTo>
                    <a:pt x="2793" y="878"/>
                    <a:pt x="2369" y="195"/>
                    <a:pt x="1689" y="35"/>
                  </a:cubicBezTo>
                  <a:cubicBezTo>
                    <a:pt x="1590" y="12"/>
                    <a:pt x="1491" y="0"/>
                    <a:pt x="1393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30"/>
            <p:cNvSpPr/>
            <p:nvPr/>
          </p:nvSpPr>
          <p:spPr>
            <a:xfrm flipH="1">
              <a:off x="4902342" y="2725530"/>
              <a:ext cx="103559" cy="103559"/>
            </a:xfrm>
            <a:custGeom>
              <a:rect b="b" l="l" r="r" t="t"/>
              <a:pathLst>
                <a:path extrusionOk="0" h="3588" w="3588">
                  <a:moveTo>
                    <a:pt x="1793" y="0"/>
                  </a:moveTo>
                  <a:cubicBezTo>
                    <a:pt x="801" y="0"/>
                    <a:pt x="0" y="804"/>
                    <a:pt x="0" y="1795"/>
                  </a:cubicBezTo>
                  <a:cubicBezTo>
                    <a:pt x="0" y="2786"/>
                    <a:pt x="801" y="3588"/>
                    <a:pt x="1793" y="3588"/>
                  </a:cubicBezTo>
                  <a:cubicBezTo>
                    <a:pt x="2784" y="3588"/>
                    <a:pt x="3588" y="2786"/>
                    <a:pt x="3588" y="1795"/>
                  </a:cubicBezTo>
                  <a:cubicBezTo>
                    <a:pt x="3588" y="804"/>
                    <a:pt x="2784" y="0"/>
                    <a:pt x="1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0"/>
            <p:cNvSpPr/>
            <p:nvPr/>
          </p:nvSpPr>
          <p:spPr>
            <a:xfrm flipH="1">
              <a:off x="4913858" y="2740711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6" y="1"/>
                  </a:moveTo>
                  <a:cubicBezTo>
                    <a:pt x="821" y="1"/>
                    <a:pt x="302" y="393"/>
                    <a:pt x="163" y="977"/>
                  </a:cubicBezTo>
                  <a:cubicBezTo>
                    <a:pt x="1" y="1657"/>
                    <a:pt x="422" y="2343"/>
                    <a:pt x="1105" y="2503"/>
                  </a:cubicBezTo>
                  <a:cubicBezTo>
                    <a:pt x="1204" y="2526"/>
                    <a:pt x="1303" y="2537"/>
                    <a:pt x="1400" y="2537"/>
                  </a:cubicBezTo>
                  <a:cubicBezTo>
                    <a:pt x="1975" y="2537"/>
                    <a:pt x="2494" y="2145"/>
                    <a:pt x="2633" y="1561"/>
                  </a:cubicBezTo>
                  <a:cubicBezTo>
                    <a:pt x="2792" y="881"/>
                    <a:pt x="2371" y="195"/>
                    <a:pt x="1691" y="36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0"/>
            <p:cNvSpPr/>
            <p:nvPr/>
          </p:nvSpPr>
          <p:spPr>
            <a:xfrm flipH="1">
              <a:off x="4579140" y="2748504"/>
              <a:ext cx="113978" cy="103616"/>
            </a:xfrm>
            <a:custGeom>
              <a:rect b="b" l="l" r="r" t="t"/>
              <a:pathLst>
                <a:path extrusionOk="0" h="3590" w="3949">
                  <a:moveTo>
                    <a:pt x="1971" y="0"/>
                  </a:moveTo>
                  <a:cubicBezTo>
                    <a:pt x="1160" y="0"/>
                    <a:pt x="424" y="555"/>
                    <a:pt x="229" y="1382"/>
                  </a:cubicBezTo>
                  <a:cubicBezTo>
                    <a:pt x="0" y="2346"/>
                    <a:pt x="595" y="3312"/>
                    <a:pt x="1561" y="3540"/>
                  </a:cubicBezTo>
                  <a:cubicBezTo>
                    <a:pt x="1700" y="3573"/>
                    <a:pt x="1839" y="3589"/>
                    <a:pt x="1976" y="3589"/>
                  </a:cubicBezTo>
                  <a:cubicBezTo>
                    <a:pt x="2788" y="3589"/>
                    <a:pt x="3524" y="3033"/>
                    <a:pt x="3720" y="2208"/>
                  </a:cubicBezTo>
                  <a:cubicBezTo>
                    <a:pt x="3948" y="1244"/>
                    <a:pt x="3351" y="278"/>
                    <a:pt x="2387" y="49"/>
                  </a:cubicBezTo>
                  <a:cubicBezTo>
                    <a:pt x="2248" y="16"/>
                    <a:pt x="2109" y="0"/>
                    <a:pt x="1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0"/>
            <p:cNvSpPr/>
            <p:nvPr/>
          </p:nvSpPr>
          <p:spPr>
            <a:xfrm flipH="1">
              <a:off x="4595822" y="2763686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4" y="1"/>
                  </a:moveTo>
                  <a:cubicBezTo>
                    <a:pt x="820" y="1"/>
                    <a:pt x="299" y="393"/>
                    <a:pt x="163" y="977"/>
                  </a:cubicBezTo>
                  <a:cubicBezTo>
                    <a:pt x="0" y="1657"/>
                    <a:pt x="422" y="2343"/>
                    <a:pt x="1104" y="2502"/>
                  </a:cubicBezTo>
                  <a:cubicBezTo>
                    <a:pt x="1203" y="2526"/>
                    <a:pt x="1302" y="2537"/>
                    <a:pt x="1399" y="2537"/>
                  </a:cubicBezTo>
                  <a:cubicBezTo>
                    <a:pt x="1972" y="2537"/>
                    <a:pt x="2493" y="2145"/>
                    <a:pt x="2630" y="1561"/>
                  </a:cubicBezTo>
                  <a:cubicBezTo>
                    <a:pt x="2792" y="878"/>
                    <a:pt x="2371" y="195"/>
                    <a:pt x="1688" y="35"/>
                  </a:cubicBezTo>
                  <a:cubicBezTo>
                    <a:pt x="1589" y="12"/>
                    <a:pt x="1491" y="1"/>
                    <a:pt x="1394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0"/>
            <p:cNvSpPr/>
            <p:nvPr/>
          </p:nvSpPr>
          <p:spPr>
            <a:xfrm flipH="1">
              <a:off x="4700766" y="2197317"/>
              <a:ext cx="653938" cy="454353"/>
            </a:xfrm>
            <a:custGeom>
              <a:rect b="b" l="l" r="r" t="t"/>
              <a:pathLst>
                <a:path extrusionOk="0" h="15742" w="22657">
                  <a:moveTo>
                    <a:pt x="11231" y="0"/>
                  </a:moveTo>
                  <a:cubicBezTo>
                    <a:pt x="9607" y="0"/>
                    <a:pt x="7968" y="354"/>
                    <a:pt x="6466" y="1032"/>
                  </a:cubicBezTo>
                  <a:cubicBezTo>
                    <a:pt x="6439" y="1045"/>
                    <a:pt x="6447" y="1084"/>
                    <a:pt x="6473" y="1084"/>
                  </a:cubicBezTo>
                  <a:cubicBezTo>
                    <a:pt x="6476" y="1084"/>
                    <a:pt x="6479" y="1083"/>
                    <a:pt x="6482" y="1082"/>
                  </a:cubicBezTo>
                  <a:cubicBezTo>
                    <a:pt x="7909" y="628"/>
                    <a:pt x="9407" y="366"/>
                    <a:pt x="10883" y="366"/>
                  </a:cubicBezTo>
                  <a:cubicBezTo>
                    <a:pt x="13443" y="366"/>
                    <a:pt x="15936" y="1154"/>
                    <a:pt x="17870" y="3095"/>
                  </a:cubicBezTo>
                  <a:cubicBezTo>
                    <a:pt x="20929" y="6167"/>
                    <a:pt x="20849" y="10688"/>
                    <a:pt x="20050" y="14642"/>
                  </a:cubicBezTo>
                  <a:cubicBezTo>
                    <a:pt x="18656" y="15052"/>
                    <a:pt x="17238" y="15211"/>
                    <a:pt x="15813" y="15211"/>
                  </a:cubicBezTo>
                  <a:cubicBezTo>
                    <a:pt x="13766" y="15211"/>
                    <a:pt x="11706" y="14882"/>
                    <a:pt x="9690" y="14496"/>
                  </a:cubicBezTo>
                  <a:cubicBezTo>
                    <a:pt x="8087" y="14188"/>
                    <a:pt x="6482" y="13805"/>
                    <a:pt x="4946" y="13260"/>
                  </a:cubicBezTo>
                  <a:cubicBezTo>
                    <a:pt x="3137" y="12624"/>
                    <a:pt x="1645" y="11734"/>
                    <a:pt x="23" y="10754"/>
                  </a:cubicBezTo>
                  <a:cubicBezTo>
                    <a:pt x="21" y="10753"/>
                    <a:pt x="19" y="10752"/>
                    <a:pt x="17" y="10752"/>
                  </a:cubicBezTo>
                  <a:cubicBezTo>
                    <a:pt x="8" y="10752"/>
                    <a:pt x="0" y="10765"/>
                    <a:pt x="9" y="10774"/>
                  </a:cubicBezTo>
                  <a:cubicBezTo>
                    <a:pt x="2592" y="13180"/>
                    <a:pt x="6441" y="14331"/>
                    <a:pt x="9819" y="15005"/>
                  </a:cubicBezTo>
                  <a:cubicBezTo>
                    <a:pt x="11762" y="15396"/>
                    <a:pt x="13805" y="15741"/>
                    <a:pt x="15823" y="15741"/>
                  </a:cubicBezTo>
                  <a:cubicBezTo>
                    <a:pt x="17350" y="15741"/>
                    <a:pt x="18863" y="15543"/>
                    <a:pt x="20306" y="15016"/>
                  </a:cubicBezTo>
                  <a:cubicBezTo>
                    <a:pt x="20375" y="14992"/>
                    <a:pt x="20417" y="14945"/>
                    <a:pt x="20436" y="14892"/>
                  </a:cubicBezTo>
                  <a:cubicBezTo>
                    <a:pt x="20455" y="14870"/>
                    <a:pt x="20472" y="14840"/>
                    <a:pt x="20480" y="14802"/>
                  </a:cubicBezTo>
                  <a:cubicBezTo>
                    <a:pt x="20631" y="14133"/>
                    <a:pt x="20752" y="13447"/>
                    <a:pt x="20843" y="12750"/>
                  </a:cubicBezTo>
                  <a:cubicBezTo>
                    <a:pt x="21375" y="13117"/>
                    <a:pt x="22019" y="13389"/>
                    <a:pt x="22597" y="13612"/>
                  </a:cubicBezTo>
                  <a:cubicBezTo>
                    <a:pt x="22600" y="13614"/>
                    <a:pt x="22604" y="13614"/>
                    <a:pt x="22607" y="13614"/>
                  </a:cubicBezTo>
                  <a:cubicBezTo>
                    <a:pt x="22631" y="13614"/>
                    <a:pt x="22657" y="13585"/>
                    <a:pt x="22630" y="13568"/>
                  </a:cubicBezTo>
                  <a:lnTo>
                    <a:pt x="22630" y="13565"/>
                  </a:lnTo>
                  <a:cubicBezTo>
                    <a:pt x="22107" y="13183"/>
                    <a:pt x="21499" y="12764"/>
                    <a:pt x="20876" y="12514"/>
                  </a:cubicBezTo>
                  <a:cubicBezTo>
                    <a:pt x="21295" y="9014"/>
                    <a:pt x="20819" y="5325"/>
                    <a:pt x="18203" y="2745"/>
                  </a:cubicBezTo>
                  <a:cubicBezTo>
                    <a:pt x="16307" y="876"/>
                    <a:pt x="13787" y="0"/>
                    <a:pt x="11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0"/>
            <p:cNvSpPr/>
            <p:nvPr/>
          </p:nvSpPr>
          <p:spPr>
            <a:xfrm flipH="1">
              <a:off x="5227565" y="2423426"/>
              <a:ext cx="420584" cy="450977"/>
            </a:xfrm>
            <a:custGeom>
              <a:rect b="b" l="l" r="r" t="t"/>
              <a:pathLst>
                <a:path extrusionOk="0" h="15625" w="14572">
                  <a:moveTo>
                    <a:pt x="9248" y="0"/>
                  </a:moveTo>
                  <a:cubicBezTo>
                    <a:pt x="6071" y="0"/>
                    <a:pt x="2767" y="818"/>
                    <a:pt x="119" y="2560"/>
                  </a:cubicBezTo>
                  <a:cubicBezTo>
                    <a:pt x="39" y="2612"/>
                    <a:pt x="19" y="2692"/>
                    <a:pt x="39" y="2763"/>
                  </a:cubicBezTo>
                  <a:cubicBezTo>
                    <a:pt x="14" y="2805"/>
                    <a:pt x="0" y="2857"/>
                    <a:pt x="8" y="2917"/>
                  </a:cubicBezTo>
                  <a:cubicBezTo>
                    <a:pt x="1135" y="9454"/>
                    <a:pt x="8519" y="14192"/>
                    <a:pt x="14537" y="15624"/>
                  </a:cubicBezTo>
                  <a:cubicBezTo>
                    <a:pt x="14539" y="15624"/>
                    <a:pt x="14541" y="15624"/>
                    <a:pt x="14543" y="15624"/>
                  </a:cubicBezTo>
                  <a:cubicBezTo>
                    <a:pt x="14566" y="15624"/>
                    <a:pt x="14572" y="15590"/>
                    <a:pt x="14548" y="15583"/>
                  </a:cubicBezTo>
                  <a:cubicBezTo>
                    <a:pt x="8800" y="13633"/>
                    <a:pt x="1567" y="9324"/>
                    <a:pt x="435" y="2818"/>
                  </a:cubicBezTo>
                  <a:lnTo>
                    <a:pt x="438" y="2818"/>
                  </a:lnTo>
                  <a:cubicBezTo>
                    <a:pt x="584" y="3069"/>
                    <a:pt x="917" y="3212"/>
                    <a:pt x="1170" y="3333"/>
                  </a:cubicBezTo>
                  <a:cubicBezTo>
                    <a:pt x="1542" y="3509"/>
                    <a:pt x="1933" y="3730"/>
                    <a:pt x="2329" y="3840"/>
                  </a:cubicBezTo>
                  <a:cubicBezTo>
                    <a:pt x="2333" y="3841"/>
                    <a:pt x="2338" y="3842"/>
                    <a:pt x="2342" y="3842"/>
                  </a:cubicBezTo>
                  <a:cubicBezTo>
                    <a:pt x="2380" y="3842"/>
                    <a:pt x="2411" y="3785"/>
                    <a:pt x="2373" y="3757"/>
                  </a:cubicBezTo>
                  <a:cubicBezTo>
                    <a:pt x="2027" y="3498"/>
                    <a:pt x="1641" y="3297"/>
                    <a:pt x="1291" y="3036"/>
                  </a:cubicBezTo>
                  <a:cubicBezTo>
                    <a:pt x="1118" y="2906"/>
                    <a:pt x="939" y="2741"/>
                    <a:pt x="735" y="2656"/>
                  </a:cubicBezTo>
                  <a:cubicBezTo>
                    <a:pt x="3600" y="1097"/>
                    <a:pt x="6496" y="199"/>
                    <a:pt x="9765" y="199"/>
                  </a:cubicBezTo>
                  <a:cubicBezTo>
                    <a:pt x="9984" y="199"/>
                    <a:pt x="10205" y="203"/>
                    <a:pt x="10427" y="211"/>
                  </a:cubicBezTo>
                  <a:cubicBezTo>
                    <a:pt x="10428" y="211"/>
                    <a:pt x="10429" y="211"/>
                    <a:pt x="10430" y="211"/>
                  </a:cubicBezTo>
                  <a:cubicBezTo>
                    <a:pt x="10540" y="211"/>
                    <a:pt x="10528" y="46"/>
                    <a:pt x="10421" y="38"/>
                  </a:cubicBezTo>
                  <a:cubicBezTo>
                    <a:pt x="10033" y="13"/>
                    <a:pt x="9642" y="0"/>
                    <a:pt x="9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0"/>
            <p:cNvSpPr/>
            <p:nvPr/>
          </p:nvSpPr>
          <p:spPr>
            <a:xfrm flipH="1">
              <a:off x="5342813" y="2602171"/>
              <a:ext cx="128727" cy="56426"/>
            </a:xfrm>
            <a:custGeom>
              <a:rect b="b" l="l" r="r" t="t"/>
              <a:pathLst>
                <a:path extrusionOk="0" h="1955" w="4460">
                  <a:moveTo>
                    <a:pt x="22" y="0"/>
                  </a:moveTo>
                  <a:cubicBezTo>
                    <a:pt x="8" y="0"/>
                    <a:pt x="0" y="23"/>
                    <a:pt x="15" y="28"/>
                  </a:cubicBezTo>
                  <a:cubicBezTo>
                    <a:pt x="1378" y="739"/>
                    <a:pt x="2879" y="1441"/>
                    <a:pt x="4330" y="1950"/>
                  </a:cubicBezTo>
                  <a:cubicBezTo>
                    <a:pt x="4338" y="1953"/>
                    <a:pt x="4346" y="1954"/>
                    <a:pt x="4353" y="1954"/>
                  </a:cubicBezTo>
                  <a:cubicBezTo>
                    <a:pt x="4424" y="1954"/>
                    <a:pt x="4460" y="1836"/>
                    <a:pt x="4388" y="1802"/>
                  </a:cubicBezTo>
                  <a:cubicBezTo>
                    <a:pt x="3017" y="1099"/>
                    <a:pt x="1480" y="502"/>
                    <a:pt x="26" y="1"/>
                  </a:cubicBezTo>
                  <a:cubicBezTo>
                    <a:pt x="25" y="0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0"/>
            <p:cNvSpPr/>
            <p:nvPr/>
          </p:nvSpPr>
          <p:spPr>
            <a:xfrm flipH="1">
              <a:off x="4705009" y="2781436"/>
              <a:ext cx="162582" cy="19655"/>
            </a:xfrm>
            <a:custGeom>
              <a:rect b="b" l="l" r="r" t="t"/>
              <a:pathLst>
                <a:path extrusionOk="0" h="681" w="5633">
                  <a:moveTo>
                    <a:pt x="38" y="1"/>
                  </a:moveTo>
                  <a:cubicBezTo>
                    <a:pt x="9" y="1"/>
                    <a:pt x="1" y="43"/>
                    <a:pt x="32" y="51"/>
                  </a:cubicBezTo>
                  <a:cubicBezTo>
                    <a:pt x="1610" y="462"/>
                    <a:pt x="3255" y="680"/>
                    <a:pt x="4889" y="680"/>
                  </a:cubicBezTo>
                  <a:cubicBezTo>
                    <a:pt x="5114" y="680"/>
                    <a:pt x="5339" y="676"/>
                    <a:pt x="5563" y="668"/>
                  </a:cubicBezTo>
                  <a:cubicBezTo>
                    <a:pt x="5632" y="665"/>
                    <a:pt x="5627" y="566"/>
                    <a:pt x="5560" y="560"/>
                  </a:cubicBezTo>
                  <a:cubicBezTo>
                    <a:pt x="3716" y="403"/>
                    <a:pt x="1879" y="227"/>
                    <a:pt x="43" y="1"/>
                  </a:cubicBezTo>
                  <a:cubicBezTo>
                    <a:pt x="41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0"/>
            <p:cNvSpPr/>
            <p:nvPr/>
          </p:nvSpPr>
          <p:spPr>
            <a:xfrm flipH="1">
              <a:off x="4697072" y="2593455"/>
              <a:ext cx="260" cy="346"/>
            </a:xfrm>
            <a:custGeom>
              <a:rect b="b" l="l" r="r" t="t"/>
              <a:pathLst>
                <a:path extrusionOk="0" fill="none" h="12" w="9">
                  <a:moveTo>
                    <a:pt x="0" y="11"/>
                  </a:moveTo>
                  <a:cubicBezTo>
                    <a:pt x="6" y="11"/>
                    <a:pt x="8" y="3"/>
                    <a:pt x="3" y="0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0"/>
            <p:cNvSpPr/>
            <p:nvPr/>
          </p:nvSpPr>
          <p:spPr>
            <a:xfrm flipH="1">
              <a:off x="4676262" y="2607655"/>
              <a:ext cx="548" cy="375"/>
            </a:xfrm>
            <a:custGeom>
              <a:rect b="b" l="l" r="r" t="t"/>
              <a:pathLst>
                <a:path extrusionOk="0" h="13" w="19">
                  <a:moveTo>
                    <a:pt x="8" y="0"/>
                  </a:moveTo>
                  <a:cubicBezTo>
                    <a:pt x="2" y="0"/>
                    <a:pt x="0" y="9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6" y="12"/>
                    <a:pt x="18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D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30"/>
            <p:cNvSpPr/>
            <p:nvPr/>
          </p:nvSpPr>
          <p:spPr>
            <a:xfrm flipH="1">
              <a:off x="4473705" y="2698572"/>
              <a:ext cx="325829" cy="228908"/>
            </a:xfrm>
            <a:custGeom>
              <a:rect b="b" l="l" r="r" t="t"/>
              <a:pathLst>
                <a:path extrusionOk="0" h="7931" w="11289">
                  <a:moveTo>
                    <a:pt x="8406" y="0"/>
                  </a:moveTo>
                  <a:cubicBezTo>
                    <a:pt x="8385" y="0"/>
                    <a:pt x="8370" y="25"/>
                    <a:pt x="8387" y="45"/>
                  </a:cubicBezTo>
                  <a:cubicBezTo>
                    <a:pt x="9194" y="956"/>
                    <a:pt x="9965" y="1884"/>
                    <a:pt x="10661" y="2883"/>
                  </a:cubicBezTo>
                  <a:cubicBezTo>
                    <a:pt x="9907" y="3252"/>
                    <a:pt x="9125" y="3470"/>
                    <a:pt x="8302" y="3624"/>
                  </a:cubicBezTo>
                  <a:cubicBezTo>
                    <a:pt x="8269" y="3629"/>
                    <a:pt x="8269" y="3687"/>
                    <a:pt x="8304" y="3693"/>
                  </a:cubicBezTo>
                  <a:cubicBezTo>
                    <a:pt x="8473" y="3715"/>
                    <a:pt x="8641" y="3726"/>
                    <a:pt x="8808" y="3726"/>
                  </a:cubicBezTo>
                  <a:cubicBezTo>
                    <a:pt x="9332" y="3726"/>
                    <a:pt x="9848" y="3619"/>
                    <a:pt x="10339" y="3431"/>
                  </a:cubicBezTo>
                  <a:lnTo>
                    <a:pt x="10339" y="3431"/>
                  </a:lnTo>
                  <a:cubicBezTo>
                    <a:pt x="7310" y="5799"/>
                    <a:pt x="3885" y="7352"/>
                    <a:pt x="36" y="7872"/>
                  </a:cubicBezTo>
                  <a:cubicBezTo>
                    <a:pt x="0" y="7878"/>
                    <a:pt x="0" y="7930"/>
                    <a:pt x="36" y="7930"/>
                  </a:cubicBezTo>
                  <a:cubicBezTo>
                    <a:pt x="4155" y="7649"/>
                    <a:pt x="8169" y="6041"/>
                    <a:pt x="11204" y="3219"/>
                  </a:cubicBezTo>
                  <a:cubicBezTo>
                    <a:pt x="11289" y="3139"/>
                    <a:pt x="11272" y="3046"/>
                    <a:pt x="11215" y="2982"/>
                  </a:cubicBezTo>
                  <a:cubicBezTo>
                    <a:pt x="11209" y="2969"/>
                    <a:pt x="11206" y="2955"/>
                    <a:pt x="11195" y="2938"/>
                  </a:cubicBezTo>
                  <a:cubicBezTo>
                    <a:pt x="10408" y="1848"/>
                    <a:pt x="9494" y="829"/>
                    <a:pt x="8423" y="6"/>
                  </a:cubicBezTo>
                  <a:cubicBezTo>
                    <a:pt x="8417" y="2"/>
                    <a:pt x="8411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30"/>
            <p:cNvSpPr/>
            <p:nvPr/>
          </p:nvSpPr>
          <p:spPr>
            <a:xfrm flipH="1">
              <a:off x="5479506" y="2516132"/>
              <a:ext cx="42312" cy="72503"/>
            </a:xfrm>
            <a:custGeom>
              <a:rect b="b" l="l" r="r" t="t"/>
              <a:pathLst>
                <a:path extrusionOk="0" h="2512" w="1466">
                  <a:moveTo>
                    <a:pt x="181" y="1"/>
                  </a:moveTo>
                  <a:cubicBezTo>
                    <a:pt x="127" y="1"/>
                    <a:pt x="74" y="5"/>
                    <a:pt x="20" y="14"/>
                  </a:cubicBezTo>
                  <a:cubicBezTo>
                    <a:pt x="6" y="17"/>
                    <a:pt x="1" y="41"/>
                    <a:pt x="17" y="44"/>
                  </a:cubicBezTo>
                  <a:cubicBezTo>
                    <a:pt x="612" y="135"/>
                    <a:pt x="1154" y="476"/>
                    <a:pt x="1215" y="1132"/>
                  </a:cubicBezTo>
                  <a:cubicBezTo>
                    <a:pt x="1278" y="1776"/>
                    <a:pt x="863" y="2241"/>
                    <a:pt x="293" y="2445"/>
                  </a:cubicBezTo>
                  <a:cubicBezTo>
                    <a:pt x="260" y="2456"/>
                    <a:pt x="265" y="2511"/>
                    <a:pt x="301" y="2511"/>
                  </a:cubicBezTo>
                  <a:cubicBezTo>
                    <a:pt x="302" y="2511"/>
                    <a:pt x="303" y="2511"/>
                    <a:pt x="304" y="2511"/>
                  </a:cubicBezTo>
                  <a:cubicBezTo>
                    <a:pt x="945" y="2445"/>
                    <a:pt x="1466" y="1803"/>
                    <a:pt x="1430" y="1173"/>
                  </a:cubicBezTo>
                  <a:cubicBezTo>
                    <a:pt x="1394" y="562"/>
                    <a:pt x="79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0"/>
            <p:cNvSpPr/>
            <p:nvPr/>
          </p:nvSpPr>
          <p:spPr>
            <a:xfrm flipH="1">
              <a:off x="5242140" y="2648669"/>
              <a:ext cx="73801" cy="74032"/>
            </a:xfrm>
            <a:custGeom>
              <a:rect b="b" l="l" r="r" t="t"/>
              <a:pathLst>
                <a:path extrusionOk="0" h="2565" w="2557">
                  <a:moveTo>
                    <a:pt x="1374" y="1"/>
                  </a:moveTo>
                  <a:cubicBezTo>
                    <a:pt x="1329" y="1"/>
                    <a:pt x="1309" y="72"/>
                    <a:pt x="1351" y="97"/>
                  </a:cubicBezTo>
                  <a:cubicBezTo>
                    <a:pt x="1995" y="463"/>
                    <a:pt x="2356" y="1143"/>
                    <a:pt x="1965" y="1845"/>
                  </a:cubicBezTo>
                  <a:cubicBezTo>
                    <a:pt x="1749" y="2238"/>
                    <a:pt x="1386" y="2420"/>
                    <a:pt x="1013" y="2420"/>
                  </a:cubicBezTo>
                  <a:cubicBezTo>
                    <a:pt x="650" y="2420"/>
                    <a:pt x="278" y="2247"/>
                    <a:pt x="24" y="1931"/>
                  </a:cubicBezTo>
                  <a:cubicBezTo>
                    <a:pt x="21" y="1927"/>
                    <a:pt x="17" y="1926"/>
                    <a:pt x="14" y="1926"/>
                  </a:cubicBezTo>
                  <a:cubicBezTo>
                    <a:pt x="7" y="1926"/>
                    <a:pt x="1" y="1932"/>
                    <a:pt x="4" y="1942"/>
                  </a:cubicBezTo>
                  <a:cubicBezTo>
                    <a:pt x="220" y="2359"/>
                    <a:pt x="626" y="2565"/>
                    <a:pt x="1038" y="2565"/>
                  </a:cubicBezTo>
                  <a:cubicBezTo>
                    <a:pt x="1416" y="2565"/>
                    <a:pt x="1799" y="2392"/>
                    <a:pt x="2045" y="2052"/>
                  </a:cubicBezTo>
                  <a:cubicBezTo>
                    <a:pt x="2557" y="1341"/>
                    <a:pt x="2185" y="309"/>
                    <a:pt x="1389" y="3"/>
                  </a:cubicBezTo>
                  <a:cubicBezTo>
                    <a:pt x="1384" y="1"/>
                    <a:pt x="1379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0"/>
            <p:cNvSpPr/>
            <p:nvPr/>
          </p:nvSpPr>
          <p:spPr>
            <a:xfrm flipH="1">
              <a:off x="5229181" y="2631121"/>
              <a:ext cx="63440" cy="104655"/>
            </a:xfrm>
            <a:custGeom>
              <a:rect b="b" l="l" r="r" t="t"/>
              <a:pathLst>
                <a:path extrusionOk="0" h="3626" w="2198">
                  <a:moveTo>
                    <a:pt x="348" y="0"/>
                  </a:moveTo>
                  <a:cubicBezTo>
                    <a:pt x="308" y="0"/>
                    <a:pt x="304" y="64"/>
                    <a:pt x="342" y="69"/>
                  </a:cubicBezTo>
                  <a:cubicBezTo>
                    <a:pt x="1245" y="264"/>
                    <a:pt x="2052" y="975"/>
                    <a:pt x="1944" y="1974"/>
                  </a:cubicBezTo>
                  <a:cubicBezTo>
                    <a:pt x="1837" y="2971"/>
                    <a:pt x="950" y="3522"/>
                    <a:pt x="20" y="3571"/>
                  </a:cubicBezTo>
                  <a:cubicBezTo>
                    <a:pt x="3" y="3571"/>
                    <a:pt x="0" y="3593"/>
                    <a:pt x="17" y="3596"/>
                  </a:cubicBezTo>
                  <a:cubicBezTo>
                    <a:pt x="117" y="3616"/>
                    <a:pt x="218" y="3625"/>
                    <a:pt x="317" y="3625"/>
                  </a:cubicBezTo>
                  <a:cubicBezTo>
                    <a:pt x="1197" y="3625"/>
                    <a:pt x="2015" y="2884"/>
                    <a:pt x="2101" y="1991"/>
                  </a:cubicBezTo>
                  <a:cubicBezTo>
                    <a:pt x="2197" y="1000"/>
                    <a:pt x="1338" y="22"/>
                    <a:pt x="350" y="0"/>
                  </a:cubicBezTo>
                  <a:cubicBezTo>
                    <a:pt x="349" y="0"/>
                    <a:pt x="34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0"/>
            <p:cNvSpPr/>
            <p:nvPr/>
          </p:nvSpPr>
          <p:spPr>
            <a:xfrm flipH="1">
              <a:off x="4917697" y="2740019"/>
              <a:ext cx="45458" cy="73830"/>
            </a:xfrm>
            <a:custGeom>
              <a:rect b="b" l="l" r="r" t="t"/>
              <a:pathLst>
                <a:path extrusionOk="0" h="2558" w="1575">
                  <a:moveTo>
                    <a:pt x="284" y="1"/>
                  </a:moveTo>
                  <a:cubicBezTo>
                    <a:pt x="235" y="1"/>
                    <a:pt x="187" y="4"/>
                    <a:pt x="138" y="10"/>
                  </a:cubicBezTo>
                  <a:cubicBezTo>
                    <a:pt x="105" y="16"/>
                    <a:pt x="108" y="57"/>
                    <a:pt x="138" y="57"/>
                  </a:cubicBezTo>
                  <a:cubicBezTo>
                    <a:pt x="760" y="106"/>
                    <a:pt x="1363" y="569"/>
                    <a:pt x="1380" y="1238"/>
                  </a:cubicBezTo>
                  <a:cubicBezTo>
                    <a:pt x="1399" y="1959"/>
                    <a:pt x="738" y="2422"/>
                    <a:pt x="75" y="2433"/>
                  </a:cubicBezTo>
                  <a:cubicBezTo>
                    <a:pt x="14" y="2433"/>
                    <a:pt x="0" y="2535"/>
                    <a:pt x="64" y="2543"/>
                  </a:cubicBezTo>
                  <a:cubicBezTo>
                    <a:pt x="125" y="2553"/>
                    <a:pt x="186" y="2558"/>
                    <a:pt x="248" y="2558"/>
                  </a:cubicBezTo>
                  <a:cubicBezTo>
                    <a:pt x="918" y="2558"/>
                    <a:pt x="1557" y="1984"/>
                    <a:pt x="1567" y="1290"/>
                  </a:cubicBezTo>
                  <a:cubicBezTo>
                    <a:pt x="1575" y="599"/>
                    <a:pt x="963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0"/>
            <p:cNvSpPr/>
            <p:nvPr/>
          </p:nvSpPr>
          <p:spPr>
            <a:xfrm flipH="1">
              <a:off x="4894953" y="2754941"/>
              <a:ext cx="101192" cy="78795"/>
            </a:xfrm>
            <a:custGeom>
              <a:rect b="b" l="l" r="r" t="t"/>
              <a:pathLst>
                <a:path extrusionOk="0" h="2730" w="3506">
                  <a:moveTo>
                    <a:pt x="3088" y="1"/>
                  </a:moveTo>
                  <a:cubicBezTo>
                    <a:pt x="3070" y="1"/>
                    <a:pt x="3053" y="15"/>
                    <a:pt x="3060" y="38"/>
                  </a:cubicBezTo>
                  <a:cubicBezTo>
                    <a:pt x="3316" y="839"/>
                    <a:pt x="3082" y="1833"/>
                    <a:pt x="2325" y="2304"/>
                  </a:cubicBezTo>
                  <a:cubicBezTo>
                    <a:pt x="2058" y="2470"/>
                    <a:pt x="1769" y="2545"/>
                    <a:pt x="1483" y="2545"/>
                  </a:cubicBezTo>
                  <a:cubicBezTo>
                    <a:pt x="942" y="2545"/>
                    <a:pt x="412" y="2276"/>
                    <a:pt x="59" y="1836"/>
                  </a:cubicBezTo>
                  <a:cubicBezTo>
                    <a:pt x="52" y="1828"/>
                    <a:pt x="44" y="1824"/>
                    <a:pt x="36" y="1824"/>
                  </a:cubicBezTo>
                  <a:cubicBezTo>
                    <a:pt x="17" y="1824"/>
                    <a:pt x="0" y="1843"/>
                    <a:pt x="12" y="1866"/>
                  </a:cubicBezTo>
                  <a:cubicBezTo>
                    <a:pt x="293" y="2425"/>
                    <a:pt x="921" y="2730"/>
                    <a:pt x="1540" y="2730"/>
                  </a:cubicBezTo>
                  <a:cubicBezTo>
                    <a:pt x="1812" y="2730"/>
                    <a:pt x="2081" y="2671"/>
                    <a:pt x="2319" y="2549"/>
                  </a:cubicBezTo>
                  <a:cubicBezTo>
                    <a:pt x="3228" y="2084"/>
                    <a:pt x="3506" y="925"/>
                    <a:pt x="3118" y="22"/>
                  </a:cubicBezTo>
                  <a:cubicBezTo>
                    <a:pt x="3112" y="7"/>
                    <a:pt x="3100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0"/>
            <p:cNvSpPr/>
            <p:nvPr/>
          </p:nvSpPr>
          <p:spPr>
            <a:xfrm flipH="1">
              <a:off x="4594235" y="2772633"/>
              <a:ext cx="56715" cy="65345"/>
            </a:xfrm>
            <a:custGeom>
              <a:rect b="b" l="l" r="r" t="t"/>
              <a:pathLst>
                <a:path extrusionOk="0" h="2264" w="1965">
                  <a:moveTo>
                    <a:pt x="1244" y="0"/>
                  </a:moveTo>
                  <a:cubicBezTo>
                    <a:pt x="1216" y="0"/>
                    <a:pt x="1195" y="44"/>
                    <a:pt x="1218" y="67"/>
                  </a:cubicBezTo>
                  <a:cubicBezTo>
                    <a:pt x="1598" y="463"/>
                    <a:pt x="1780" y="1077"/>
                    <a:pt x="1488" y="1581"/>
                  </a:cubicBezTo>
                  <a:cubicBezTo>
                    <a:pt x="1254" y="1984"/>
                    <a:pt x="845" y="2140"/>
                    <a:pt x="420" y="2140"/>
                  </a:cubicBezTo>
                  <a:cubicBezTo>
                    <a:pt x="291" y="2140"/>
                    <a:pt x="159" y="2125"/>
                    <a:pt x="31" y="2099"/>
                  </a:cubicBezTo>
                  <a:cubicBezTo>
                    <a:pt x="30" y="2098"/>
                    <a:pt x="28" y="2098"/>
                    <a:pt x="26" y="2098"/>
                  </a:cubicBezTo>
                  <a:cubicBezTo>
                    <a:pt x="10" y="2098"/>
                    <a:pt x="0" y="2122"/>
                    <a:pt x="18" y="2132"/>
                  </a:cubicBezTo>
                  <a:cubicBezTo>
                    <a:pt x="179" y="2222"/>
                    <a:pt x="359" y="2264"/>
                    <a:pt x="540" y="2264"/>
                  </a:cubicBezTo>
                  <a:cubicBezTo>
                    <a:pt x="971" y="2264"/>
                    <a:pt x="1411" y="2029"/>
                    <a:pt x="1634" y="1661"/>
                  </a:cubicBezTo>
                  <a:cubicBezTo>
                    <a:pt x="1964" y="1108"/>
                    <a:pt x="1785" y="364"/>
                    <a:pt x="1262" y="6"/>
                  </a:cubicBezTo>
                  <a:cubicBezTo>
                    <a:pt x="1256" y="2"/>
                    <a:pt x="1250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0"/>
            <p:cNvSpPr/>
            <p:nvPr/>
          </p:nvSpPr>
          <p:spPr>
            <a:xfrm flipH="1">
              <a:off x="4576138" y="2747696"/>
              <a:ext cx="71839" cy="98796"/>
            </a:xfrm>
            <a:custGeom>
              <a:rect b="b" l="l" r="r" t="t"/>
              <a:pathLst>
                <a:path extrusionOk="0" h="3423" w="2489">
                  <a:moveTo>
                    <a:pt x="488" y="0"/>
                  </a:moveTo>
                  <a:cubicBezTo>
                    <a:pt x="332" y="0"/>
                    <a:pt x="175" y="25"/>
                    <a:pt x="22" y="77"/>
                  </a:cubicBezTo>
                  <a:cubicBezTo>
                    <a:pt x="1" y="85"/>
                    <a:pt x="5" y="121"/>
                    <a:pt x="28" y="121"/>
                  </a:cubicBezTo>
                  <a:cubicBezTo>
                    <a:pt x="29" y="121"/>
                    <a:pt x="29" y="121"/>
                    <a:pt x="30" y="121"/>
                  </a:cubicBezTo>
                  <a:cubicBezTo>
                    <a:pt x="113" y="109"/>
                    <a:pt x="197" y="103"/>
                    <a:pt x="280" y="103"/>
                  </a:cubicBezTo>
                  <a:cubicBezTo>
                    <a:pt x="1030" y="103"/>
                    <a:pt x="1761" y="583"/>
                    <a:pt x="2004" y="1319"/>
                  </a:cubicBezTo>
                  <a:cubicBezTo>
                    <a:pt x="2293" y="2200"/>
                    <a:pt x="1828" y="2908"/>
                    <a:pt x="1090" y="3329"/>
                  </a:cubicBezTo>
                  <a:cubicBezTo>
                    <a:pt x="1046" y="3356"/>
                    <a:pt x="1070" y="3423"/>
                    <a:pt x="1115" y="3423"/>
                  </a:cubicBezTo>
                  <a:cubicBezTo>
                    <a:pt x="1120" y="3423"/>
                    <a:pt x="1126" y="3422"/>
                    <a:pt x="1132" y="3420"/>
                  </a:cubicBezTo>
                  <a:cubicBezTo>
                    <a:pt x="2013" y="3147"/>
                    <a:pt x="2489" y="2126"/>
                    <a:pt x="2200" y="1261"/>
                  </a:cubicBezTo>
                  <a:cubicBezTo>
                    <a:pt x="1963" y="554"/>
                    <a:pt x="123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0"/>
            <p:cNvSpPr/>
            <p:nvPr/>
          </p:nvSpPr>
          <p:spPr>
            <a:xfrm flipH="1">
              <a:off x="5041748" y="2702122"/>
              <a:ext cx="172858" cy="49817"/>
            </a:xfrm>
            <a:custGeom>
              <a:rect b="b" l="l" r="r" t="t"/>
              <a:pathLst>
                <a:path extrusionOk="0" h="1726" w="5989">
                  <a:moveTo>
                    <a:pt x="27" y="0"/>
                  </a:moveTo>
                  <a:cubicBezTo>
                    <a:pt x="5" y="0"/>
                    <a:pt x="1" y="36"/>
                    <a:pt x="23" y="46"/>
                  </a:cubicBezTo>
                  <a:cubicBezTo>
                    <a:pt x="1890" y="759"/>
                    <a:pt x="3836" y="1527"/>
                    <a:pt x="5838" y="1725"/>
                  </a:cubicBezTo>
                  <a:cubicBezTo>
                    <a:pt x="5842" y="1726"/>
                    <a:pt x="5846" y="1726"/>
                    <a:pt x="5851" y="1726"/>
                  </a:cubicBezTo>
                  <a:cubicBezTo>
                    <a:pt x="5984" y="1726"/>
                    <a:pt x="5988" y="1512"/>
                    <a:pt x="5863" y="1477"/>
                  </a:cubicBezTo>
                  <a:cubicBezTo>
                    <a:pt x="3930" y="924"/>
                    <a:pt x="1948" y="635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8" name="Google Shape;2878;p30"/>
            <p:cNvGrpSpPr/>
            <p:nvPr/>
          </p:nvGrpSpPr>
          <p:grpSpPr>
            <a:xfrm>
              <a:off x="3199599" y="3025584"/>
              <a:ext cx="1753310" cy="758766"/>
              <a:chOff x="3199599" y="3025584"/>
              <a:chExt cx="1753310" cy="758766"/>
            </a:xfrm>
          </p:grpSpPr>
          <p:sp>
            <p:nvSpPr>
              <p:cNvPr id="2879" name="Google Shape;2879;p30"/>
              <p:cNvSpPr/>
              <p:nvPr/>
            </p:nvSpPr>
            <p:spPr>
              <a:xfrm flipH="1">
                <a:off x="4911953" y="3025584"/>
                <a:ext cx="40956" cy="49297"/>
              </a:xfrm>
              <a:custGeom>
                <a:rect b="b" l="l" r="r" t="t"/>
                <a:pathLst>
                  <a:path extrusionOk="0" h="1708" w="1419">
                    <a:moveTo>
                      <a:pt x="708" y="0"/>
                    </a:moveTo>
                    <a:cubicBezTo>
                      <a:pt x="535" y="0"/>
                      <a:pt x="348" y="75"/>
                      <a:pt x="224" y="201"/>
                    </a:cubicBezTo>
                    <a:cubicBezTo>
                      <a:pt x="42" y="383"/>
                      <a:pt x="1" y="623"/>
                      <a:pt x="47" y="868"/>
                    </a:cubicBezTo>
                    <a:cubicBezTo>
                      <a:pt x="72" y="1000"/>
                      <a:pt x="100" y="1132"/>
                      <a:pt x="124" y="1264"/>
                    </a:cubicBezTo>
                    <a:cubicBezTo>
                      <a:pt x="149" y="1388"/>
                      <a:pt x="246" y="1504"/>
                      <a:pt x="342" y="1578"/>
                    </a:cubicBezTo>
                    <a:cubicBezTo>
                      <a:pt x="439" y="1654"/>
                      <a:pt x="564" y="1708"/>
                      <a:pt x="690" y="1708"/>
                    </a:cubicBezTo>
                    <a:cubicBezTo>
                      <a:pt x="696" y="1708"/>
                      <a:pt x="702" y="1708"/>
                      <a:pt x="708" y="1707"/>
                    </a:cubicBezTo>
                    <a:cubicBezTo>
                      <a:pt x="818" y="1702"/>
                      <a:pt x="920" y="1674"/>
                      <a:pt x="1017" y="1625"/>
                    </a:cubicBezTo>
                    <a:cubicBezTo>
                      <a:pt x="1138" y="1562"/>
                      <a:pt x="1267" y="1399"/>
                      <a:pt x="1295" y="1261"/>
                    </a:cubicBezTo>
                    <a:cubicBezTo>
                      <a:pt x="1319" y="1132"/>
                      <a:pt x="1347" y="1000"/>
                      <a:pt x="1372" y="868"/>
                    </a:cubicBezTo>
                    <a:cubicBezTo>
                      <a:pt x="1419" y="631"/>
                      <a:pt x="1383" y="372"/>
                      <a:pt x="1196" y="201"/>
                    </a:cubicBezTo>
                    <a:cubicBezTo>
                      <a:pt x="1061" y="78"/>
                      <a:pt x="895" y="0"/>
                      <a:pt x="70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30"/>
              <p:cNvSpPr/>
              <p:nvPr/>
            </p:nvSpPr>
            <p:spPr>
              <a:xfrm flipH="1">
                <a:off x="4885486" y="3171802"/>
                <a:ext cx="45891" cy="35616"/>
              </a:xfrm>
              <a:custGeom>
                <a:rect b="b" l="l" r="r" t="t"/>
                <a:pathLst>
                  <a:path extrusionOk="0" h="1234" w="1590">
                    <a:moveTo>
                      <a:pt x="796" y="0"/>
                    </a:moveTo>
                    <a:cubicBezTo>
                      <a:pt x="3" y="0"/>
                      <a:pt x="1" y="1234"/>
                      <a:pt x="796" y="1234"/>
                    </a:cubicBezTo>
                    <a:cubicBezTo>
                      <a:pt x="1589" y="1234"/>
                      <a:pt x="1589" y="0"/>
                      <a:pt x="7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30"/>
              <p:cNvSpPr/>
              <p:nvPr/>
            </p:nvSpPr>
            <p:spPr>
              <a:xfrm flipH="1">
                <a:off x="4749602" y="3285924"/>
                <a:ext cx="108177" cy="95766"/>
              </a:xfrm>
              <a:custGeom>
                <a:rect b="b" l="l" r="r" t="t"/>
                <a:pathLst>
                  <a:path extrusionOk="0" h="3318" w="3748">
                    <a:moveTo>
                      <a:pt x="2090" y="1"/>
                    </a:moveTo>
                    <a:cubicBezTo>
                      <a:pt x="1943" y="1"/>
                      <a:pt x="1797" y="21"/>
                      <a:pt x="1649" y="61"/>
                    </a:cubicBezTo>
                    <a:cubicBezTo>
                      <a:pt x="1487" y="88"/>
                      <a:pt x="1325" y="121"/>
                      <a:pt x="1162" y="154"/>
                    </a:cubicBezTo>
                    <a:cubicBezTo>
                      <a:pt x="1038" y="207"/>
                      <a:pt x="914" y="259"/>
                      <a:pt x="788" y="311"/>
                    </a:cubicBezTo>
                    <a:cubicBezTo>
                      <a:pt x="606" y="410"/>
                      <a:pt x="460" y="543"/>
                      <a:pt x="350" y="713"/>
                    </a:cubicBezTo>
                    <a:cubicBezTo>
                      <a:pt x="146" y="975"/>
                      <a:pt x="0" y="1316"/>
                      <a:pt x="17" y="1658"/>
                    </a:cubicBezTo>
                    <a:cubicBezTo>
                      <a:pt x="28" y="1936"/>
                      <a:pt x="99" y="2203"/>
                      <a:pt x="229" y="2448"/>
                    </a:cubicBezTo>
                    <a:cubicBezTo>
                      <a:pt x="394" y="2759"/>
                      <a:pt x="810" y="3095"/>
                      <a:pt x="1162" y="3164"/>
                    </a:cubicBezTo>
                    <a:cubicBezTo>
                      <a:pt x="1325" y="3197"/>
                      <a:pt x="1487" y="3230"/>
                      <a:pt x="1649" y="3257"/>
                    </a:cubicBezTo>
                    <a:cubicBezTo>
                      <a:pt x="1795" y="3297"/>
                      <a:pt x="1942" y="3317"/>
                      <a:pt x="2089" y="3317"/>
                    </a:cubicBezTo>
                    <a:cubicBezTo>
                      <a:pt x="2236" y="3317"/>
                      <a:pt x="2383" y="3297"/>
                      <a:pt x="2531" y="3257"/>
                    </a:cubicBezTo>
                    <a:cubicBezTo>
                      <a:pt x="2811" y="3180"/>
                      <a:pt x="3056" y="3037"/>
                      <a:pt x="3263" y="2831"/>
                    </a:cubicBezTo>
                    <a:cubicBezTo>
                      <a:pt x="3560" y="2508"/>
                      <a:pt x="3747" y="2109"/>
                      <a:pt x="3747" y="1658"/>
                    </a:cubicBezTo>
                    <a:cubicBezTo>
                      <a:pt x="3747" y="1234"/>
                      <a:pt x="3563" y="788"/>
                      <a:pt x="3263" y="485"/>
                    </a:cubicBezTo>
                    <a:lnTo>
                      <a:pt x="3263" y="488"/>
                    </a:lnTo>
                    <a:cubicBezTo>
                      <a:pt x="3056" y="281"/>
                      <a:pt x="2811" y="138"/>
                      <a:pt x="2531" y="61"/>
                    </a:cubicBezTo>
                    <a:cubicBezTo>
                      <a:pt x="2383" y="21"/>
                      <a:pt x="2237" y="1"/>
                      <a:pt x="209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30"/>
              <p:cNvSpPr/>
              <p:nvPr/>
            </p:nvSpPr>
            <p:spPr>
              <a:xfrm flipH="1">
                <a:off x="4626907" y="3432661"/>
                <a:ext cx="74812" cy="66759"/>
              </a:xfrm>
              <a:custGeom>
                <a:rect b="b" l="l" r="r" t="t"/>
                <a:pathLst>
                  <a:path extrusionOk="0" h="2313" w="2592">
                    <a:moveTo>
                      <a:pt x="1134" y="1"/>
                    </a:moveTo>
                    <a:cubicBezTo>
                      <a:pt x="987" y="1"/>
                      <a:pt x="850" y="34"/>
                      <a:pt x="722" y="101"/>
                    </a:cubicBezTo>
                    <a:cubicBezTo>
                      <a:pt x="579" y="147"/>
                      <a:pt x="458" y="227"/>
                      <a:pt x="353" y="340"/>
                    </a:cubicBezTo>
                    <a:cubicBezTo>
                      <a:pt x="152" y="541"/>
                      <a:pt x="1" y="869"/>
                      <a:pt x="14" y="1155"/>
                    </a:cubicBezTo>
                    <a:cubicBezTo>
                      <a:pt x="28" y="1455"/>
                      <a:pt x="125" y="1764"/>
                      <a:pt x="353" y="1973"/>
                    </a:cubicBezTo>
                    <a:cubicBezTo>
                      <a:pt x="548" y="2150"/>
                      <a:pt x="819" y="2313"/>
                      <a:pt x="1094" y="2313"/>
                    </a:cubicBezTo>
                    <a:cubicBezTo>
                      <a:pt x="1119" y="2313"/>
                      <a:pt x="1143" y="2311"/>
                      <a:pt x="1168" y="2309"/>
                    </a:cubicBezTo>
                    <a:cubicBezTo>
                      <a:pt x="1264" y="2301"/>
                      <a:pt x="1361" y="2292"/>
                      <a:pt x="1457" y="2278"/>
                    </a:cubicBezTo>
                    <a:cubicBezTo>
                      <a:pt x="1468" y="2279"/>
                      <a:pt x="1479" y="2279"/>
                      <a:pt x="1490" y="2279"/>
                    </a:cubicBezTo>
                    <a:cubicBezTo>
                      <a:pt x="1632" y="2279"/>
                      <a:pt x="1764" y="2246"/>
                      <a:pt x="1889" y="2182"/>
                    </a:cubicBezTo>
                    <a:cubicBezTo>
                      <a:pt x="2027" y="2135"/>
                      <a:pt x="2148" y="2058"/>
                      <a:pt x="2250" y="1951"/>
                    </a:cubicBezTo>
                    <a:cubicBezTo>
                      <a:pt x="2446" y="1755"/>
                      <a:pt x="2592" y="1436"/>
                      <a:pt x="2578" y="1155"/>
                    </a:cubicBezTo>
                    <a:cubicBezTo>
                      <a:pt x="2567" y="866"/>
                      <a:pt x="2470" y="563"/>
                      <a:pt x="2250" y="362"/>
                    </a:cubicBezTo>
                    <a:lnTo>
                      <a:pt x="2022" y="186"/>
                    </a:lnTo>
                    <a:cubicBezTo>
                      <a:pt x="1848" y="84"/>
                      <a:pt x="1658" y="35"/>
                      <a:pt x="1457" y="35"/>
                    </a:cubicBezTo>
                    <a:cubicBezTo>
                      <a:pt x="1361" y="21"/>
                      <a:pt x="1264" y="13"/>
                      <a:pt x="1168" y="2"/>
                    </a:cubicBezTo>
                    <a:cubicBezTo>
                      <a:pt x="1157" y="1"/>
                      <a:pt x="1145" y="1"/>
                      <a:pt x="113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30"/>
              <p:cNvSpPr/>
              <p:nvPr/>
            </p:nvSpPr>
            <p:spPr>
              <a:xfrm flipH="1">
                <a:off x="4482104" y="3468104"/>
                <a:ext cx="100182" cy="99431"/>
              </a:xfrm>
              <a:custGeom>
                <a:rect b="b" l="l" r="r" t="t"/>
                <a:pathLst>
                  <a:path extrusionOk="0" h="3445" w="3471">
                    <a:moveTo>
                      <a:pt x="1560" y="1"/>
                    </a:moveTo>
                    <a:cubicBezTo>
                      <a:pt x="1361" y="1"/>
                      <a:pt x="1173" y="47"/>
                      <a:pt x="998" y="139"/>
                    </a:cubicBezTo>
                    <a:cubicBezTo>
                      <a:pt x="799" y="202"/>
                      <a:pt x="629" y="313"/>
                      <a:pt x="485" y="470"/>
                    </a:cubicBezTo>
                    <a:cubicBezTo>
                      <a:pt x="207" y="772"/>
                      <a:pt x="1" y="1169"/>
                      <a:pt x="20" y="1593"/>
                    </a:cubicBezTo>
                    <a:cubicBezTo>
                      <a:pt x="37" y="1736"/>
                      <a:pt x="56" y="1876"/>
                      <a:pt x="75" y="2017"/>
                    </a:cubicBezTo>
                    <a:cubicBezTo>
                      <a:pt x="152" y="2287"/>
                      <a:pt x="287" y="2521"/>
                      <a:pt x="485" y="2719"/>
                    </a:cubicBezTo>
                    <a:cubicBezTo>
                      <a:pt x="557" y="2785"/>
                      <a:pt x="626" y="2854"/>
                      <a:pt x="700" y="2920"/>
                    </a:cubicBezTo>
                    <a:cubicBezTo>
                      <a:pt x="799" y="3011"/>
                      <a:pt x="931" y="3113"/>
                      <a:pt x="1047" y="3184"/>
                    </a:cubicBezTo>
                    <a:cubicBezTo>
                      <a:pt x="1064" y="3195"/>
                      <a:pt x="1083" y="3206"/>
                      <a:pt x="1102" y="3217"/>
                    </a:cubicBezTo>
                    <a:cubicBezTo>
                      <a:pt x="1110" y="3223"/>
                      <a:pt x="1119" y="3228"/>
                      <a:pt x="1130" y="3234"/>
                    </a:cubicBezTo>
                    <a:cubicBezTo>
                      <a:pt x="1306" y="3347"/>
                      <a:pt x="1499" y="3407"/>
                      <a:pt x="1705" y="3418"/>
                    </a:cubicBezTo>
                    <a:cubicBezTo>
                      <a:pt x="1815" y="3433"/>
                      <a:pt x="1849" y="3444"/>
                      <a:pt x="1900" y="3444"/>
                    </a:cubicBezTo>
                    <a:cubicBezTo>
                      <a:pt x="1916" y="3444"/>
                      <a:pt x="1935" y="3443"/>
                      <a:pt x="1958" y="3440"/>
                    </a:cubicBezTo>
                    <a:cubicBezTo>
                      <a:pt x="1975" y="3441"/>
                      <a:pt x="1991" y="3441"/>
                      <a:pt x="2007" y="3441"/>
                    </a:cubicBezTo>
                    <a:cubicBezTo>
                      <a:pt x="2195" y="3441"/>
                      <a:pt x="2369" y="3397"/>
                      <a:pt x="2534" y="3311"/>
                    </a:cubicBezTo>
                    <a:cubicBezTo>
                      <a:pt x="2721" y="3250"/>
                      <a:pt x="2881" y="3148"/>
                      <a:pt x="3018" y="3003"/>
                    </a:cubicBezTo>
                    <a:lnTo>
                      <a:pt x="3253" y="2697"/>
                    </a:lnTo>
                    <a:cubicBezTo>
                      <a:pt x="3387" y="2463"/>
                      <a:pt x="3456" y="2212"/>
                      <a:pt x="3456" y="1940"/>
                    </a:cubicBezTo>
                    <a:cubicBezTo>
                      <a:pt x="3459" y="1926"/>
                      <a:pt x="3459" y="1910"/>
                      <a:pt x="3462" y="1896"/>
                    </a:cubicBezTo>
                    <a:cubicBezTo>
                      <a:pt x="3470" y="1681"/>
                      <a:pt x="3426" y="1483"/>
                      <a:pt x="3327" y="1298"/>
                    </a:cubicBezTo>
                    <a:cubicBezTo>
                      <a:pt x="3308" y="1227"/>
                      <a:pt x="3277" y="1161"/>
                      <a:pt x="3241" y="1097"/>
                    </a:cubicBezTo>
                    <a:cubicBezTo>
                      <a:pt x="3159" y="951"/>
                      <a:pt x="3043" y="803"/>
                      <a:pt x="2936" y="684"/>
                    </a:cubicBezTo>
                    <a:cubicBezTo>
                      <a:pt x="2870" y="610"/>
                      <a:pt x="2801" y="541"/>
                      <a:pt x="2735" y="470"/>
                    </a:cubicBezTo>
                    <a:cubicBezTo>
                      <a:pt x="2592" y="313"/>
                      <a:pt x="2421" y="205"/>
                      <a:pt x="2223" y="139"/>
                    </a:cubicBezTo>
                    <a:cubicBezTo>
                      <a:pt x="2047" y="47"/>
                      <a:pt x="1860" y="1"/>
                      <a:pt x="1658" y="1"/>
                    </a:cubicBezTo>
                    <a:cubicBezTo>
                      <a:pt x="1642" y="1"/>
                      <a:pt x="1625" y="1"/>
                      <a:pt x="1609" y="1"/>
                    </a:cubicBezTo>
                    <a:cubicBezTo>
                      <a:pt x="1592" y="1"/>
                      <a:pt x="1576" y="1"/>
                      <a:pt x="156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30"/>
              <p:cNvSpPr/>
              <p:nvPr/>
            </p:nvSpPr>
            <p:spPr>
              <a:xfrm flipH="1">
                <a:off x="4287196" y="3528975"/>
                <a:ext cx="100239" cy="90426"/>
              </a:xfrm>
              <a:custGeom>
                <a:rect b="b" l="l" r="r" t="t"/>
                <a:pathLst>
                  <a:path extrusionOk="0" h="3133" w="3473">
                    <a:moveTo>
                      <a:pt x="1926" y="1"/>
                    </a:moveTo>
                    <a:cubicBezTo>
                      <a:pt x="1768" y="1"/>
                      <a:pt x="1615" y="28"/>
                      <a:pt x="1427" y="59"/>
                    </a:cubicBezTo>
                    <a:cubicBezTo>
                      <a:pt x="1394" y="65"/>
                      <a:pt x="1364" y="68"/>
                      <a:pt x="1334" y="73"/>
                    </a:cubicBezTo>
                    <a:cubicBezTo>
                      <a:pt x="1262" y="87"/>
                      <a:pt x="1190" y="98"/>
                      <a:pt x="1119" y="109"/>
                    </a:cubicBezTo>
                    <a:cubicBezTo>
                      <a:pt x="998" y="161"/>
                      <a:pt x="879" y="211"/>
                      <a:pt x="758" y="260"/>
                    </a:cubicBezTo>
                    <a:cubicBezTo>
                      <a:pt x="582" y="357"/>
                      <a:pt x="441" y="486"/>
                      <a:pt x="334" y="651"/>
                    </a:cubicBezTo>
                    <a:cubicBezTo>
                      <a:pt x="240" y="745"/>
                      <a:pt x="177" y="855"/>
                      <a:pt x="139" y="984"/>
                    </a:cubicBezTo>
                    <a:cubicBezTo>
                      <a:pt x="45" y="1163"/>
                      <a:pt x="1" y="1359"/>
                      <a:pt x="9" y="1565"/>
                    </a:cubicBezTo>
                    <a:cubicBezTo>
                      <a:pt x="28" y="1700"/>
                      <a:pt x="45" y="1835"/>
                      <a:pt x="64" y="1967"/>
                    </a:cubicBezTo>
                    <a:cubicBezTo>
                      <a:pt x="114" y="2088"/>
                      <a:pt x="166" y="2210"/>
                      <a:pt x="216" y="2331"/>
                    </a:cubicBezTo>
                    <a:cubicBezTo>
                      <a:pt x="312" y="2507"/>
                      <a:pt x="441" y="2647"/>
                      <a:pt x="607" y="2755"/>
                    </a:cubicBezTo>
                    <a:cubicBezTo>
                      <a:pt x="753" y="2887"/>
                      <a:pt x="923" y="2978"/>
                      <a:pt x="1119" y="3025"/>
                    </a:cubicBezTo>
                    <a:cubicBezTo>
                      <a:pt x="1190" y="3036"/>
                      <a:pt x="1262" y="3047"/>
                      <a:pt x="1334" y="3060"/>
                    </a:cubicBezTo>
                    <a:cubicBezTo>
                      <a:pt x="1364" y="3063"/>
                      <a:pt x="1394" y="3069"/>
                      <a:pt x="1427" y="3074"/>
                    </a:cubicBezTo>
                    <a:cubicBezTo>
                      <a:pt x="1615" y="3105"/>
                      <a:pt x="1768" y="3133"/>
                      <a:pt x="1926" y="3133"/>
                    </a:cubicBezTo>
                    <a:cubicBezTo>
                      <a:pt x="2048" y="3133"/>
                      <a:pt x="2173" y="3116"/>
                      <a:pt x="2319" y="3071"/>
                    </a:cubicBezTo>
                    <a:cubicBezTo>
                      <a:pt x="2443" y="3019"/>
                      <a:pt x="2570" y="2964"/>
                      <a:pt x="2694" y="2912"/>
                    </a:cubicBezTo>
                    <a:cubicBezTo>
                      <a:pt x="2875" y="2815"/>
                      <a:pt x="3021" y="2680"/>
                      <a:pt x="3131" y="2512"/>
                    </a:cubicBezTo>
                    <a:cubicBezTo>
                      <a:pt x="3228" y="2413"/>
                      <a:pt x="3294" y="2300"/>
                      <a:pt x="3330" y="2168"/>
                    </a:cubicBezTo>
                    <a:cubicBezTo>
                      <a:pt x="3429" y="1981"/>
                      <a:pt x="3473" y="1780"/>
                      <a:pt x="3465" y="1565"/>
                    </a:cubicBezTo>
                    <a:cubicBezTo>
                      <a:pt x="3448" y="1428"/>
                      <a:pt x="3429" y="1290"/>
                      <a:pt x="3409" y="1152"/>
                    </a:cubicBezTo>
                    <a:cubicBezTo>
                      <a:pt x="3357" y="1028"/>
                      <a:pt x="3305" y="905"/>
                      <a:pt x="3253" y="781"/>
                    </a:cubicBezTo>
                    <a:cubicBezTo>
                      <a:pt x="3153" y="599"/>
                      <a:pt x="3021" y="453"/>
                      <a:pt x="2851" y="343"/>
                    </a:cubicBezTo>
                    <a:cubicBezTo>
                      <a:pt x="2699" y="205"/>
                      <a:pt x="2523" y="112"/>
                      <a:pt x="2319" y="62"/>
                    </a:cubicBezTo>
                    <a:cubicBezTo>
                      <a:pt x="2173" y="1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30"/>
              <p:cNvSpPr/>
              <p:nvPr/>
            </p:nvSpPr>
            <p:spPr>
              <a:xfrm flipH="1">
                <a:off x="4014070" y="3521355"/>
                <a:ext cx="90282" cy="81623"/>
              </a:xfrm>
              <a:custGeom>
                <a:rect b="b" l="l" r="r" t="t"/>
                <a:pathLst>
                  <a:path extrusionOk="0" h="2828" w="3128">
                    <a:moveTo>
                      <a:pt x="1741" y="1"/>
                    </a:moveTo>
                    <a:cubicBezTo>
                      <a:pt x="1730" y="1"/>
                      <a:pt x="1718" y="1"/>
                      <a:pt x="1707" y="1"/>
                    </a:cubicBezTo>
                    <a:lnTo>
                      <a:pt x="1674" y="4"/>
                    </a:lnTo>
                    <a:cubicBezTo>
                      <a:pt x="1550" y="20"/>
                      <a:pt x="1424" y="37"/>
                      <a:pt x="1300" y="53"/>
                    </a:cubicBezTo>
                    <a:cubicBezTo>
                      <a:pt x="1206" y="76"/>
                      <a:pt x="1121" y="109"/>
                      <a:pt x="1038" y="153"/>
                    </a:cubicBezTo>
                    <a:cubicBezTo>
                      <a:pt x="1008" y="161"/>
                      <a:pt x="980" y="169"/>
                      <a:pt x="950" y="177"/>
                    </a:cubicBezTo>
                    <a:cubicBezTo>
                      <a:pt x="848" y="219"/>
                      <a:pt x="746" y="263"/>
                      <a:pt x="644" y="307"/>
                    </a:cubicBezTo>
                    <a:cubicBezTo>
                      <a:pt x="493" y="387"/>
                      <a:pt x="375" y="497"/>
                      <a:pt x="284" y="637"/>
                    </a:cubicBezTo>
                    <a:cubicBezTo>
                      <a:pt x="204" y="717"/>
                      <a:pt x="149" y="811"/>
                      <a:pt x="119" y="921"/>
                    </a:cubicBezTo>
                    <a:cubicBezTo>
                      <a:pt x="39" y="1072"/>
                      <a:pt x="0" y="1237"/>
                      <a:pt x="8" y="1414"/>
                    </a:cubicBezTo>
                    <a:cubicBezTo>
                      <a:pt x="22" y="1527"/>
                      <a:pt x="39" y="1642"/>
                      <a:pt x="52" y="1755"/>
                    </a:cubicBezTo>
                    <a:cubicBezTo>
                      <a:pt x="96" y="1857"/>
                      <a:pt x="141" y="1959"/>
                      <a:pt x="182" y="2061"/>
                    </a:cubicBezTo>
                    <a:cubicBezTo>
                      <a:pt x="264" y="2209"/>
                      <a:pt x="375" y="2330"/>
                      <a:pt x="512" y="2421"/>
                    </a:cubicBezTo>
                    <a:cubicBezTo>
                      <a:pt x="636" y="2534"/>
                      <a:pt x="782" y="2611"/>
                      <a:pt x="950" y="2650"/>
                    </a:cubicBezTo>
                    <a:cubicBezTo>
                      <a:pt x="1008" y="2666"/>
                      <a:pt x="1068" y="2686"/>
                      <a:pt x="1126" y="2702"/>
                    </a:cubicBezTo>
                    <a:lnTo>
                      <a:pt x="1132" y="2702"/>
                    </a:lnTo>
                    <a:cubicBezTo>
                      <a:pt x="1289" y="2787"/>
                      <a:pt x="1459" y="2827"/>
                      <a:pt x="1638" y="2827"/>
                    </a:cubicBezTo>
                    <a:cubicBezTo>
                      <a:pt x="1650" y="2827"/>
                      <a:pt x="1662" y="2826"/>
                      <a:pt x="1674" y="2826"/>
                    </a:cubicBezTo>
                    <a:lnTo>
                      <a:pt x="1707" y="2826"/>
                    </a:lnTo>
                    <a:cubicBezTo>
                      <a:pt x="1723" y="2827"/>
                      <a:pt x="1740" y="2827"/>
                      <a:pt x="1756" y="2827"/>
                    </a:cubicBezTo>
                    <a:cubicBezTo>
                      <a:pt x="1933" y="2827"/>
                      <a:pt x="2098" y="2786"/>
                      <a:pt x="2252" y="2705"/>
                    </a:cubicBezTo>
                    <a:cubicBezTo>
                      <a:pt x="2426" y="2647"/>
                      <a:pt x="2577" y="2551"/>
                      <a:pt x="2707" y="2413"/>
                    </a:cubicBezTo>
                    <a:cubicBezTo>
                      <a:pt x="2844" y="2284"/>
                      <a:pt x="2941" y="2132"/>
                      <a:pt x="2998" y="1959"/>
                    </a:cubicBezTo>
                    <a:cubicBezTo>
                      <a:pt x="3087" y="1791"/>
                      <a:pt x="3128" y="1609"/>
                      <a:pt x="3120" y="1414"/>
                    </a:cubicBezTo>
                    <a:cubicBezTo>
                      <a:pt x="3103" y="1050"/>
                      <a:pt x="2982" y="670"/>
                      <a:pt x="2707" y="417"/>
                    </a:cubicBezTo>
                    <a:cubicBezTo>
                      <a:pt x="2442" y="174"/>
                      <a:pt x="2105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30"/>
              <p:cNvSpPr/>
              <p:nvPr/>
            </p:nvSpPr>
            <p:spPr>
              <a:xfrm flipH="1">
                <a:off x="3746110" y="3487615"/>
                <a:ext cx="161255" cy="125090"/>
              </a:xfrm>
              <a:custGeom>
                <a:rect b="b" l="l" r="r" t="t"/>
                <a:pathLst>
                  <a:path extrusionOk="0" h="4334" w="5587">
                    <a:moveTo>
                      <a:pt x="2792" y="0"/>
                    </a:moveTo>
                    <a:cubicBezTo>
                      <a:pt x="3" y="0"/>
                      <a:pt x="0" y="4334"/>
                      <a:pt x="2792" y="4334"/>
                    </a:cubicBezTo>
                    <a:cubicBezTo>
                      <a:pt x="5587" y="4334"/>
                      <a:pt x="5587" y="0"/>
                      <a:pt x="279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30"/>
              <p:cNvSpPr/>
              <p:nvPr/>
            </p:nvSpPr>
            <p:spPr>
              <a:xfrm flipH="1">
                <a:off x="3569674" y="3605980"/>
                <a:ext cx="57408" cy="57148"/>
              </a:xfrm>
              <a:custGeom>
                <a:rect b="b" l="l" r="r" t="t"/>
                <a:pathLst>
                  <a:path extrusionOk="0" h="1980" w="1989">
                    <a:moveTo>
                      <a:pt x="994" y="1"/>
                    </a:moveTo>
                    <a:cubicBezTo>
                      <a:pt x="907" y="1"/>
                      <a:pt x="819" y="11"/>
                      <a:pt x="733" y="32"/>
                    </a:cubicBezTo>
                    <a:cubicBezTo>
                      <a:pt x="526" y="79"/>
                      <a:pt x="347" y="222"/>
                      <a:pt x="221" y="384"/>
                    </a:cubicBezTo>
                    <a:cubicBezTo>
                      <a:pt x="91" y="549"/>
                      <a:pt x="0" y="764"/>
                      <a:pt x="9" y="982"/>
                    </a:cubicBezTo>
                    <a:cubicBezTo>
                      <a:pt x="17" y="1155"/>
                      <a:pt x="64" y="1323"/>
                      <a:pt x="143" y="1477"/>
                    </a:cubicBezTo>
                    <a:cubicBezTo>
                      <a:pt x="207" y="1593"/>
                      <a:pt x="289" y="1684"/>
                      <a:pt x="397" y="1753"/>
                    </a:cubicBezTo>
                    <a:cubicBezTo>
                      <a:pt x="493" y="1841"/>
                      <a:pt x="603" y="1898"/>
                      <a:pt x="733" y="1929"/>
                    </a:cubicBezTo>
                    <a:cubicBezTo>
                      <a:pt x="814" y="1962"/>
                      <a:pt x="909" y="1979"/>
                      <a:pt x="1002" y="1979"/>
                    </a:cubicBezTo>
                    <a:cubicBezTo>
                      <a:pt x="1073" y="1979"/>
                      <a:pt x="1142" y="1969"/>
                      <a:pt x="1203" y="1948"/>
                    </a:cubicBezTo>
                    <a:cubicBezTo>
                      <a:pt x="1457" y="1865"/>
                      <a:pt x="1713" y="1722"/>
                      <a:pt x="1845" y="1477"/>
                    </a:cubicBezTo>
                    <a:cubicBezTo>
                      <a:pt x="1928" y="1323"/>
                      <a:pt x="1972" y="1155"/>
                      <a:pt x="1980" y="982"/>
                    </a:cubicBezTo>
                    <a:cubicBezTo>
                      <a:pt x="1988" y="764"/>
                      <a:pt x="1897" y="549"/>
                      <a:pt x="1768" y="384"/>
                    </a:cubicBezTo>
                    <a:cubicBezTo>
                      <a:pt x="1641" y="222"/>
                      <a:pt x="1462" y="79"/>
                      <a:pt x="1256" y="32"/>
                    </a:cubicBezTo>
                    <a:cubicBezTo>
                      <a:pt x="1169" y="11"/>
                      <a:pt x="1082" y="1"/>
                      <a:pt x="99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30"/>
              <p:cNvSpPr/>
              <p:nvPr/>
            </p:nvSpPr>
            <p:spPr>
              <a:xfrm flipH="1">
                <a:off x="3451742" y="3724576"/>
                <a:ext cx="76976" cy="59774"/>
              </a:xfrm>
              <a:custGeom>
                <a:rect b="b" l="l" r="r" t="t"/>
                <a:pathLst>
                  <a:path extrusionOk="0" h="2071" w="2667">
                    <a:moveTo>
                      <a:pt x="1333" y="0"/>
                    </a:moveTo>
                    <a:cubicBezTo>
                      <a:pt x="4" y="0"/>
                      <a:pt x="1" y="2071"/>
                      <a:pt x="1333" y="2071"/>
                    </a:cubicBezTo>
                    <a:cubicBezTo>
                      <a:pt x="2666" y="2071"/>
                      <a:pt x="2666" y="0"/>
                      <a:pt x="133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30"/>
              <p:cNvSpPr/>
              <p:nvPr/>
            </p:nvSpPr>
            <p:spPr>
              <a:xfrm flipH="1">
                <a:off x="4766919" y="3043537"/>
                <a:ext cx="66615" cy="51693"/>
              </a:xfrm>
              <a:custGeom>
                <a:rect b="b" l="l" r="r" t="t"/>
                <a:pathLst>
                  <a:path extrusionOk="0" h="1791" w="2308">
                    <a:moveTo>
                      <a:pt x="1154" y="1"/>
                    </a:moveTo>
                    <a:cubicBezTo>
                      <a:pt x="3" y="1"/>
                      <a:pt x="0" y="1790"/>
                      <a:pt x="1154" y="1790"/>
                    </a:cubicBezTo>
                    <a:cubicBezTo>
                      <a:pt x="2307" y="1790"/>
                      <a:pt x="2307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30"/>
              <p:cNvSpPr/>
              <p:nvPr/>
            </p:nvSpPr>
            <p:spPr>
              <a:xfrm flipH="1">
                <a:off x="4664255" y="3137398"/>
                <a:ext cx="103645" cy="80353"/>
              </a:xfrm>
              <a:custGeom>
                <a:rect b="b" l="l" r="r" t="t"/>
                <a:pathLst>
                  <a:path extrusionOk="0" h="2784" w="3591">
                    <a:moveTo>
                      <a:pt x="1795" y="0"/>
                    </a:moveTo>
                    <a:cubicBezTo>
                      <a:pt x="3" y="0"/>
                      <a:pt x="0" y="2784"/>
                      <a:pt x="1795" y="2784"/>
                    </a:cubicBezTo>
                    <a:cubicBezTo>
                      <a:pt x="3591" y="2784"/>
                      <a:pt x="3591" y="0"/>
                      <a:pt x="179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30"/>
              <p:cNvSpPr/>
              <p:nvPr/>
            </p:nvSpPr>
            <p:spPr>
              <a:xfrm flipH="1">
                <a:off x="4560004" y="3245863"/>
                <a:ext cx="71868" cy="55733"/>
              </a:xfrm>
              <a:custGeom>
                <a:rect b="b" l="l" r="r" t="t"/>
                <a:pathLst>
                  <a:path extrusionOk="0" h="1931" w="2490">
                    <a:moveTo>
                      <a:pt x="1245" y="1"/>
                    </a:moveTo>
                    <a:cubicBezTo>
                      <a:pt x="4" y="1"/>
                      <a:pt x="1" y="1931"/>
                      <a:pt x="1245" y="1931"/>
                    </a:cubicBezTo>
                    <a:cubicBezTo>
                      <a:pt x="2490" y="1931"/>
                      <a:pt x="2490" y="1"/>
                      <a:pt x="124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30"/>
              <p:cNvSpPr/>
              <p:nvPr/>
            </p:nvSpPr>
            <p:spPr>
              <a:xfrm flipH="1">
                <a:off x="4373812" y="3325408"/>
                <a:ext cx="83615" cy="64883"/>
              </a:xfrm>
              <a:custGeom>
                <a:rect b="b" l="l" r="r" t="t"/>
                <a:pathLst>
                  <a:path extrusionOk="0" h="2248" w="2897">
                    <a:moveTo>
                      <a:pt x="1449" y="1"/>
                    </a:moveTo>
                    <a:cubicBezTo>
                      <a:pt x="3" y="1"/>
                      <a:pt x="0" y="2247"/>
                      <a:pt x="1449" y="2247"/>
                    </a:cubicBezTo>
                    <a:cubicBezTo>
                      <a:pt x="2897" y="2247"/>
                      <a:pt x="2897" y="1"/>
                      <a:pt x="14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30"/>
              <p:cNvSpPr/>
              <p:nvPr/>
            </p:nvSpPr>
            <p:spPr>
              <a:xfrm flipH="1">
                <a:off x="4147876" y="3281768"/>
                <a:ext cx="140214" cy="128092"/>
              </a:xfrm>
              <a:custGeom>
                <a:rect b="b" l="l" r="r" t="t"/>
                <a:pathLst>
                  <a:path extrusionOk="0" h="4438" w="4858">
                    <a:moveTo>
                      <a:pt x="2211" y="1"/>
                    </a:moveTo>
                    <a:cubicBezTo>
                      <a:pt x="1659" y="1"/>
                      <a:pt x="1061" y="268"/>
                      <a:pt x="675" y="651"/>
                    </a:cubicBezTo>
                    <a:cubicBezTo>
                      <a:pt x="290" y="1036"/>
                      <a:pt x="1" y="1667"/>
                      <a:pt x="25" y="2220"/>
                    </a:cubicBezTo>
                    <a:cubicBezTo>
                      <a:pt x="53" y="2793"/>
                      <a:pt x="240" y="3388"/>
                      <a:pt x="675" y="3787"/>
                    </a:cubicBezTo>
                    <a:cubicBezTo>
                      <a:pt x="1094" y="4171"/>
                      <a:pt x="1621" y="4437"/>
                      <a:pt x="2201" y="4437"/>
                    </a:cubicBezTo>
                    <a:cubicBezTo>
                      <a:pt x="2215" y="4437"/>
                      <a:pt x="2230" y="4437"/>
                      <a:pt x="2244" y="4437"/>
                    </a:cubicBezTo>
                    <a:cubicBezTo>
                      <a:pt x="2567" y="4428"/>
                      <a:pt x="2900" y="4437"/>
                      <a:pt x="3214" y="4348"/>
                    </a:cubicBezTo>
                    <a:cubicBezTo>
                      <a:pt x="4147" y="4092"/>
                      <a:pt x="4857" y="3192"/>
                      <a:pt x="4857" y="2220"/>
                    </a:cubicBezTo>
                    <a:cubicBezTo>
                      <a:pt x="4857" y="1248"/>
                      <a:pt x="4152" y="304"/>
                      <a:pt x="3214" y="89"/>
                    </a:cubicBezTo>
                    <a:cubicBezTo>
                      <a:pt x="2897" y="18"/>
                      <a:pt x="2567" y="9"/>
                      <a:pt x="2244" y="1"/>
                    </a:cubicBezTo>
                    <a:cubicBezTo>
                      <a:pt x="2233" y="1"/>
                      <a:pt x="2222" y="1"/>
                      <a:pt x="221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30"/>
              <p:cNvSpPr/>
              <p:nvPr/>
            </p:nvSpPr>
            <p:spPr>
              <a:xfrm flipH="1">
                <a:off x="3949851" y="3236858"/>
                <a:ext cx="130661" cy="121944"/>
              </a:xfrm>
              <a:custGeom>
                <a:rect b="b" l="l" r="r" t="t"/>
                <a:pathLst>
                  <a:path extrusionOk="0" h="4225" w="4527">
                    <a:moveTo>
                      <a:pt x="2064" y="0"/>
                    </a:moveTo>
                    <a:cubicBezTo>
                      <a:pt x="1798" y="0"/>
                      <a:pt x="1550" y="61"/>
                      <a:pt x="1319" y="183"/>
                    </a:cubicBezTo>
                    <a:cubicBezTo>
                      <a:pt x="1057" y="268"/>
                      <a:pt x="832" y="414"/>
                      <a:pt x="639" y="621"/>
                    </a:cubicBezTo>
                    <a:cubicBezTo>
                      <a:pt x="275" y="984"/>
                      <a:pt x="0" y="1585"/>
                      <a:pt x="22" y="2110"/>
                    </a:cubicBezTo>
                    <a:cubicBezTo>
                      <a:pt x="47" y="2656"/>
                      <a:pt x="226" y="3220"/>
                      <a:pt x="639" y="3600"/>
                    </a:cubicBezTo>
                    <a:cubicBezTo>
                      <a:pt x="1002" y="3935"/>
                      <a:pt x="1503" y="4225"/>
                      <a:pt x="2013" y="4225"/>
                    </a:cubicBezTo>
                    <a:cubicBezTo>
                      <a:pt x="2052" y="4225"/>
                      <a:pt x="2092" y="4223"/>
                      <a:pt x="2131" y="4219"/>
                    </a:cubicBezTo>
                    <a:cubicBezTo>
                      <a:pt x="2417" y="4192"/>
                      <a:pt x="2723" y="4184"/>
                      <a:pt x="2996" y="4093"/>
                    </a:cubicBezTo>
                    <a:cubicBezTo>
                      <a:pt x="3161" y="4024"/>
                      <a:pt x="3323" y="3955"/>
                      <a:pt x="3488" y="3886"/>
                    </a:cubicBezTo>
                    <a:cubicBezTo>
                      <a:pt x="3728" y="3757"/>
                      <a:pt x="3921" y="3581"/>
                      <a:pt x="4064" y="3355"/>
                    </a:cubicBezTo>
                    <a:cubicBezTo>
                      <a:pt x="4334" y="3008"/>
                      <a:pt x="4526" y="2562"/>
                      <a:pt x="4507" y="2110"/>
                    </a:cubicBezTo>
                    <a:cubicBezTo>
                      <a:pt x="4491" y="1744"/>
                      <a:pt x="4397" y="1395"/>
                      <a:pt x="4226" y="1072"/>
                    </a:cubicBezTo>
                    <a:cubicBezTo>
                      <a:pt x="3979" y="604"/>
                      <a:pt x="3483" y="291"/>
                      <a:pt x="2996" y="128"/>
                    </a:cubicBezTo>
                    <a:cubicBezTo>
                      <a:pt x="2720" y="34"/>
                      <a:pt x="2420" y="29"/>
                      <a:pt x="2131" y="1"/>
                    </a:cubicBezTo>
                    <a:cubicBezTo>
                      <a:pt x="2109" y="1"/>
                      <a:pt x="2086" y="0"/>
                      <a:pt x="20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30"/>
              <p:cNvSpPr/>
              <p:nvPr/>
            </p:nvSpPr>
            <p:spPr>
              <a:xfrm flipH="1">
                <a:off x="3750699" y="3256975"/>
                <a:ext cx="66961" cy="57523"/>
              </a:xfrm>
              <a:custGeom>
                <a:rect b="b" l="l" r="r" t="t"/>
                <a:pathLst>
                  <a:path extrusionOk="0" h="1993" w="2320">
                    <a:moveTo>
                      <a:pt x="1302" y="0"/>
                    </a:moveTo>
                    <a:cubicBezTo>
                      <a:pt x="1203" y="0"/>
                      <a:pt x="1105" y="15"/>
                      <a:pt x="992" y="40"/>
                    </a:cubicBezTo>
                    <a:cubicBezTo>
                      <a:pt x="962" y="45"/>
                      <a:pt x="932" y="53"/>
                      <a:pt x="901" y="59"/>
                    </a:cubicBezTo>
                    <a:cubicBezTo>
                      <a:pt x="830" y="75"/>
                      <a:pt x="758" y="89"/>
                      <a:pt x="689" y="106"/>
                    </a:cubicBezTo>
                    <a:cubicBezTo>
                      <a:pt x="615" y="136"/>
                      <a:pt x="541" y="166"/>
                      <a:pt x="469" y="199"/>
                    </a:cubicBezTo>
                    <a:cubicBezTo>
                      <a:pt x="362" y="257"/>
                      <a:pt x="274" y="337"/>
                      <a:pt x="207" y="436"/>
                    </a:cubicBezTo>
                    <a:cubicBezTo>
                      <a:pt x="89" y="593"/>
                      <a:pt x="1" y="794"/>
                      <a:pt x="9" y="998"/>
                    </a:cubicBezTo>
                    <a:cubicBezTo>
                      <a:pt x="17" y="1160"/>
                      <a:pt x="59" y="1317"/>
                      <a:pt x="136" y="1463"/>
                    </a:cubicBezTo>
                    <a:cubicBezTo>
                      <a:pt x="238" y="1653"/>
                      <a:pt x="480" y="1843"/>
                      <a:pt x="689" y="1890"/>
                    </a:cubicBezTo>
                    <a:lnTo>
                      <a:pt x="901" y="1934"/>
                    </a:lnTo>
                    <a:cubicBezTo>
                      <a:pt x="932" y="1942"/>
                      <a:pt x="962" y="1948"/>
                      <a:pt x="992" y="1956"/>
                    </a:cubicBezTo>
                    <a:cubicBezTo>
                      <a:pt x="1102" y="1979"/>
                      <a:pt x="1200" y="1993"/>
                      <a:pt x="1298" y="1993"/>
                    </a:cubicBezTo>
                    <a:cubicBezTo>
                      <a:pt x="1389" y="1993"/>
                      <a:pt x="1481" y="1981"/>
                      <a:pt x="1584" y="1953"/>
                    </a:cubicBezTo>
                    <a:cubicBezTo>
                      <a:pt x="1791" y="1898"/>
                      <a:pt x="1967" y="1766"/>
                      <a:pt x="2099" y="1598"/>
                    </a:cubicBezTo>
                    <a:cubicBezTo>
                      <a:pt x="2228" y="1430"/>
                      <a:pt x="2319" y="1215"/>
                      <a:pt x="2311" y="998"/>
                    </a:cubicBezTo>
                    <a:cubicBezTo>
                      <a:pt x="2303" y="821"/>
                      <a:pt x="2259" y="651"/>
                      <a:pt x="2176" y="497"/>
                    </a:cubicBezTo>
                    <a:cubicBezTo>
                      <a:pt x="2063" y="282"/>
                      <a:pt x="1813" y="103"/>
                      <a:pt x="1584" y="40"/>
                    </a:cubicBezTo>
                    <a:cubicBezTo>
                      <a:pt x="1481" y="12"/>
                      <a:pt x="1391" y="0"/>
                      <a:pt x="13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30"/>
              <p:cNvSpPr/>
              <p:nvPr/>
            </p:nvSpPr>
            <p:spPr>
              <a:xfrm flipH="1">
                <a:off x="3519540" y="3256427"/>
                <a:ext cx="117557" cy="106705"/>
              </a:xfrm>
              <a:custGeom>
                <a:rect b="b" l="l" r="r" t="t"/>
                <a:pathLst>
                  <a:path extrusionOk="0" h="3697" w="4073">
                    <a:moveTo>
                      <a:pt x="2319" y="0"/>
                    </a:moveTo>
                    <a:cubicBezTo>
                      <a:pt x="2281" y="0"/>
                      <a:pt x="2243" y="2"/>
                      <a:pt x="2206" y="6"/>
                    </a:cubicBezTo>
                    <a:cubicBezTo>
                      <a:pt x="2079" y="20"/>
                      <a:pt x="1950" y="34"/>
                      <a:pt x="1820" y="48"/>
                    </a:cubicBezTo>
                    <a:cubicBezTo>
                      <a:pt x="1330" y="100"/>
                      <a:pt x="909" y="213"/>
                      <a:pt x="548" y="576"/>
                    </a:cubicBezTo>
                    <a:cubicBezTo>
                      <a:pt x="237" y="887"/>
                      <a:pt x="0" y="1399"/>
                      <a:pt x="20" y="1848"/>
                    </a:cubicBezTo>
                    <a:cubicBezTo>
                      <a:pt x="42" y="2313"/>
                      <a:pt x="196" y="2798"/>
                      <a:pt x="548" y="3120"/>
                    </a:cubicBezTo>
                    <a:cubicBezTo>
                      <a:pt x="920" y="3464"/>
                      <a:pt x="1322" y="3594"/>
                      <a:pt x="1820" y="3649"/>
                    </a:cubicBezTo>
                    <a:cubicBezTo>
                      <a:pt x="1950" y="3663"/>
                      <a:pt x="2076" y="3676"/>
                      <a:pt x="2206" y="3690"/>
                    </a:cubicBezTo>
                    <a:cubicBezTo>
                      <a:pt x="2243" y="3694"/>
                      <a:pt x="2281" y="3696"/>
                      <a:pt x="2319" y="3696"/>
                    </a:cubicBezTo>
                    <a:cubicBezTo>
                      <a:pt x="2886" y="3696"/>
                      <a:pt x="3560" y="3271"/>
                      <a:pt x="3797" y="2776"/>
                    </a:cubicBezTo>
                    <a:cubicBezTo>
                      <a:pt x="3938" y="2484"/>
                      <a:pt x="4072" y="2187"/>
                      <a:pt x="4056" y="1848"/>
                    </a:cubicBezTo>
                    <a:cubicBezTo>
                      <a:pt x="4042" y="1504"/>
                      <a:pt x="3946" y="1231"/>
                      <a:pt x="3797" y="918"/>
                    </a:cubicBezTo>
                    <a:lnTo>
                      <a:pt x="3797" y="920"/>
                    </a:lnTo>
                    <a:cubicBezTo>
                      <a:pt x="3560" y="425"/>
                      <a:pt x="2886" y="0"/>
                      <a:pt x="23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30"/>
              <p:cNvSpPr/>
              <p:nvPr/>
            </p:nvSpPr>
            <p:spPr>
              <a:xfrm flipH="1">
                <a:off x="3363855" y="3421087"/>
                <a:ext cx="98825" cy="101711"/>
              </a:xfrm>
              <a:custGeom>
                <a:rect b="b" l="l" r="r" t="t"/>
                <a:pathLst>
                  <a:path extrusionOk="0" h="3524" w="3424">
                    <a:moveTo>
                      <a:pt x="1661" y="1"/>
                    </a:moveTo>
                    <a:cubicBezTo>
                      <a:pt x="1366" y="3"/>
                      <a:pt x="1080" y="80"/>
                      <a:pt x="827" y="229"/>
                    </a:cubicBezTo>
                    <a:cubicBezTo>
                      <a:pt x="697" y="303"/>
                      <a:pt x="568" y="392"/>
                      <a:pt x="472" y="510"/>
                    </a:cubicBezTo>
                    <a:lnTo>
                      <a:pt x="227" y="827"/>
                    </a:lnTo>
                    <a:cubicBezTo>
                      <a:pt x="111" y="1005"/>
                      <a:pt x="50" y="1201"/>
                      <a:pt x="39" y="1410"/>
                    </a:cubicBezTo>
                    <a:cubicBezTo>
                      <a:pt x="1" y="1551"/>
                      <a:pt x="1" y="1688"/>
                      <a:pt x="39" y="1829"/>
                    </a:cubicBezTo>
                    <a:cubicBezTo>
                      <a:pt x="39" y="1862"/>
                      <a:pt x="45" y="1895"/>
                      <a:pt x="50" y="1928"/>
                    </a:cubicBezTo>
                    <a:cubicBezTo>
                      <a:pt x="67" y="2198"/>
                      <a:pt x="139" y="2451"/>
                      <a:pt x="276" y="2685"/>
                    </a:cubicBezTo>
                    <a:cubicBezTo>
                      <a:pt x="364" y="2801"/>
                      <a:pt x="452" y="2914"/>
                      <a:pt x="538" y="3029"/>
                    </a:cubicBezTo>
                    <a:cubicBezTo>
                      <a:pt x="750" y="3238"/>
                      <a:pt x="998" y="3382"/>
                      <a:pt x="1284" y="3464"/>
                    </a:cubicBezTo>
                    <a:cubicBezTo>
                      <a:pt x="1417" y="3505"/>
                      <a:pt x="1550" y="3523"/>
                      <a:pt x="1683" y="3523"/>
                    </a:cubicBezTo>
                    <a:cubicBezTo>
                      <a:pt x="1701" y="3523"/>
                      <a:pt x="1719" y="3523"/>
                      <a:pt x="1737" y="3522"/>
                    </a:cubicBezTo>
                    <a:lnTo>
                      <a:pt x="1737" y="3522"/>
                    </a:lnTo>
                    <a:cubicBezTo>
                      <a:pt x="1756" y="3523"/>
                      <a:pt x="1776" y="3524"/>
                      <a:pt x="1795" y="3524"/>
                    </a:cubicBezTo>
                    <a:cubicBezTo>
                      <a:pt x="1931" y="3524"/>
                      <a:pt x="2062" y="3499"/>
                      <a:pt x="2187" y="3459"/>
                    </a:cubicBezTo>
                    <a:cubicBezTo>
                      <a:pt x="2327" y="3428"/>
                      <a:pt x="2460" y="3373"/>
                      <a:pt x="2586" y="3293"/>
                    </a:cubicBezTo>
                    <a:cubicBezTo>
                      <a:pt x="2594" y="3288"/>
                      <a:pt x="2603" y="3282"/>
                      <a:pt x="2608" y="3277"/>
                    </a:cubicBezTo>
                    <a:cubicBezTo>
                      <a:pt x="2727" y="3214"/>
                      <a:pt x="2834" y="3131"/>
                      <a:pt x="2930" y="3029"/>
                    </a:cubicBezTo>
                    <a:cubicBezTo>
                      <a:pt x="3029" y="2927"/>
                      <a:pt x="3118" y="2812"/>
                      <a:pt x="3195" y="2685"/>
                    </a:cubicBezTo>
                    <a:cubicBezTo>
                      <a:pt x="3346" y="2423"/>
                      <a:pt x="3423" y="2137"/>
                      <a:pt x="3423" y="1834"/>
                    </a:cubicBezTo>
                    <a:cubicBezTo>
                      <a:pt x="3393" y="1443"/>
                      <a:pt x="3357" y="1242"/>
                      <a:pt x="3170" y="898"/>
                    </a:cubicBezTo>
                    <a:cubicBezTo>
                      <a:pt x="3162" y="882"/>
                      <a:pt x="3151" y="868"/>
                      <a:pt x="3142" y="851"/>
                    </a:cubicBezTo>
                    <a:cubicBezTo>
                      <a:pt x="3057" y="741"/>
                      <a:pt x="2972" y="631"/>
                      <a:pt x="2886" y="521"/>
                    </a:cubicBezTo>
                    <a:cubicBezTo>
                      <a:pt x="2884" y="518"/>
                      <a:pt x="2878" y="513"/>
                      <a:pt x="2875" y="510"/>
                    </a:cubicBezTo>
                    <a:cubicBezTo>
                      <a:pt x="2870" y="504"/>
                      <a:pt x="2864" y="499"/>
                      <a:pt x="2859" y="493"/>
                    </a:cubicBezTo>
                    <a:cubicBezTo>
                      <a:pt x="2537" y="182"/>
                      <a:pt x="2113" y="1"/>
                      <a:pt x="166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30"/>
              <p:cNvSpPr/>
              <p:nvPr/>
            </p:nvSpPr>
            <p:spPr>
              <a:xfrm flipH="1">
                <a:off x="4559513" y="3340272"/>
                <a:ext cx="65980" cy="59139"/>
              </a:xfrm>
              <a:custGeom>
                <a:rect b="b" l="l" r="r" t="t"/>
                <a:pathLst>
                  <a:path extrusionOk="0" h="2049" w="2286">
                    <a:moveTo>
                      <a:pt x="1024" y="0"/>
                    </a:moveTo>
                    <a:cubicBezTo>
                      <a:pt x="840" y="3"/>
                      <a:pt x="666" y="47"/>
                      <a:pt x="507" y="141"/>
                    </a:cubicBezTo>
                    <a:cubicBezTo>
                      <a:pt x="196" y="323"/>
                      <a:pt x="0" y="664"/>
                      <a:pt x="0" y="1025"/>
                    </a:cubicBezTo>
                    <a:cubicBezTo>
                      <a:pt x="0" y="1388"/>
                      <a:pt x="196" y="1727"/>
                      <a:pt x="507" y="1911"/>
                    </a:cubicBezTo>
                    <a:cubicBezTo>
                      <a:pt x="666" y="2002"/>
                      <a:pt x="840" y="2049"/>
                      <a:pt x="1024" y="2049"/>
                    </a:cubicBezTo>
                    <a:cubicBezTo>
                      <a:pt x="1209" y="2049"/>
                      <a:pt x="1382" y="2002"/>
                      <a:pt x="1542" y="1911"/>
                    </a:cubicBezTo>
                    <a:cubicBezTo>
                      <a:pt x="1649" y="1859"/>
                      <a:pt x="1759" y="1807"/>
                      <a:pt x="1867" y="1757"/>
                    </a:cubicBezTo>
                    <a:cubicBezTo>
                      <a:pt x="2128" y="1630"/>
                      <a:pt x="2285" y="1303"/>
                      <a:pt x="2285" y="1025"/>
                    </a:cubicBezTo>
                    <a:cubicBezTo>
                      <a:pt x="2285" y="749"/>
                      <a:pt x="2131" y="422"/>
                      <a:pt x="1867" y="295"/>
                    </a:cubicBezTo>
                    <a:cubicBezTo>
                      <a:pt x="1759" y="245"/>
                      <a:pt x="1649" y="193"/>
                      <a:pt x="1542" y="141"/>
                    </a:cubicBezTo>
                    <a:cubicBezTo>
                      <a:pt x="1382" y="50"/>
                      <a:pt x="1209" y="3"/>
                      <a:pt x="102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30"/>
              <p:cNvSpPr/>
              <p:nvPr/>
            </p:nvSpPr>
            <p:spPr>
              <a:xfrm flipH="1">
                <a:off x="4361805" y="3440252"/>
                <a:ext cx="35559" cy="27506"/>
              </a:xfrm>
              <a:custGeom>
                <a:rect b="b" l="l" r="r" t="t"/>
                <a:pathLst>
                  <a:path extrusionOk="0" h="953" w="1232">
                    <a:moveTo>
                      <a:pt x="615" y="0"/>
                    </a:moveTo>
                    <a:cubicBezTo>
                      <a:pt x="1" y="0"/>
                      <a:pt x="1" y="953"/>
                      <a:pt x="615" y="953"/>
                    </a:cubicBezTo>
                    <a:cubicBezTo>
                      <a:pt x="1231" y="953"/>
                      <a:pt x="1231" y="0"/>
                      <a:pt x="61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30"/>
              <p:cNvSpPr/>
              <p:nvPr/>
            </p:nvSpPr>
            <p:spPr>
              <a:xfrm flipH="1">
                <a:off x="4119187" y="3438491"/>
                <a:ext cx="40003" cy="31027"/>
              </a:xfrm>
              <a:custGeom>
                <a:rect b="b" l="l" r="r" t="t"/>
                <a:pathLst>
                  <a:path extrusionOk="0" h="1075" w="1386">
                    <a:moveTo>
                      <a:pt x="691" y="1"/>
                    </a:moveTo>
                    <a:cubicBezTo>
                      <a:pt x="0" y="1"/>
                      <a:pt x="0" y="1074"/>
                      <a:pt x="691" y="1074"/>
                    </a:cubicBezTo>
                    <a:cubicBezTo>
                      <a:pt x="1385" y="1074"/>
                      <a:pt x="1385" y="1"/>
                      <a:pt x="69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30"/>
              <p:cNvSpPr/>
              <p:nvPr/>
            </p:nvSpPr>
            <p:spPr>
              <a:xfrm flipH="1">
                <a:off x="3846869" y="3368240"/>
                <a:ext cx="128034" cy="99374"/>
              </a:xfrm>
              <a:custGeom>
                <a:rect b="b" l="l" r="r" t="t"/>
                <a:pathLst>
                  <a:path extrusionOk="0" h="3443" w="4436">
                    <a:moveTo>
                      <a:pt x="2219" y="1"/>
                    </a:moveTo>
                    <a:cubicBezTo>
                      <a:pt x="6" y="1"/>
                      <a:pt x="0" y="3442"/>
                      <a:pt x="2219" y="3442"/>
                    </a:cubicBezTo>
                    <a:cubicBezTo>
                      <a:pt x="4436" y="3442"/>
                      <a:pt x="4436" y="1"/>
                      <a:pt x="221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30"/>
              <p:cNvSpPr/>
              <p:nvPr/>
            </p:nvSpPr>
            <p:spPr>
              <a:xfrm flipH="1">
                <a:off x="3702239" y="3409196"/>
                <a:ext cx="49297" cy="41533"/>
              </a:xfrm>
              <a:custGeom>
                <a:rect b="b" l="l" r="r" t="t"/>
                <a:pathLst>
                  <a:path extrusionOk="0" h="1439" w="1708">
                    <a:moveTo>
                      <a:pt x="690" y="1"/>
                    </a:moveTo>
                    <a:cubicBezTo>
                      <a:pt x="525" y="1"/>
                      <a:pt x="329" y="104"/>
                      <a:pt x="218" y="214"/>
                    </a:cubicBezTo>
                    <a:cubicBezTo>
                      <a:pt x="94" y="338"/>
                      <a:pt x="1" y="542"/>
                      <a:pt x="9" y="721"/>
                    </a:cubicBezTo>
                    <a:cubicBezTo>
                      <a:pt x="17" y="905"/>
                      <a:pt x="78" y="1098"/>
                      <a:pt x="218" y="1225"/>
                    </a:cubicBezTo>
                    <a:cubicBezTo>
                      <a:pt x="341" y="1338"/>
                      <a:pt x="514" y="1438"/>
                      <a:pt x="687" y="1438"/>
                    </a:cubicBezTo>
                    <a:cubicBezTo>
                      <a:pt x="699" y="1438"/>
                      <a:pt x="712" y="1438"/>
                      <a:pt x="725" y="1437"/>
                    </a:cubicBezTo>
                    <a:cubicBezTo>
                      <a:pt x="846" y="1423"/>
                      <a:pt x="989" y="1420"/>
                      <a:pt x="1102" y="1390"/>
                    </a:cubicBezTo>
                    <a:cubicBezTo>
                      <a:pt x="1160" y="1376"/>
                      <a:pt x="1253" y="1329"/>
                      <a:pt x="1319" y="1296"/>
                    </a:cubicBezTo>
                    <a:cubicBezTo>
                      <a:pt x="1443" y="1236"/>
                      <a:pt x="1512" y="1148"/>
                      <a:pt x="1589" y="1038"/>
                    </a:cubicBezTo>
                    <a:cubicBezTo>
                      <a:pt x="1708" y="867"/>
                      <a:pt x="1708" y="572"/>
                      <a:pt x="1589" y="402"/>
                    </a:cubicBezTo>
                    <a:cubicBezTo>
                      <a:pt x="1509" y="291"/>
                      <a:pt x="1443" y="206"/>
                      <a:pt x="1319" y="143"/>
                    </a:cubicBezTo>
                    <a:cubicBezTo>
                      <a:pt x="1253" y="110"/>
                      <a:pt x="1163" y="66"/>
                      <a:pt x="1102" y="49"/>
                    </a:cubicBezTo>
                    <a:cubicBezTo>
                      <a:pt x="989" y="19"/>
                      <a:pt x="846" y="16"/>
                      <a:pt x="725" y="2"/>
                    </a:cubicBezTo>
                    <a:cubicBezTo>
                      <a:pt x="713" y="1"/>
                      <a:pt x="702" y="1"/>
                      <a:pt x="69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30"/>
              <p:cNvSpPr/>
              <p:nvPr/>
            </p:nvSpPr>
            <p:spPr>
              <a:xfrm flipH="1">
                <a:off x="3527477" y="3419471"/>
                <a:ext cx="117730" cy="117153"/>
              </a:xfrm>
              <a:custGeom>
                <a:rect b="b" l="l" r="r" t="t"/>
                <a:pathLst>
                  <a:path extrusionOk="0" h="4059" w="4079">
                    <a:moveTo>
                      <a:pt x="1972" y="0"/>
                    </a:moveTo>
                    <a:cubicBezTo>
                      <a:pt x="1718" y="0"/>
                      <a:pt x="1479" y="58"/>
                      <a:pt x="1256" y="175"/>
                    </a:cubicBezTo>
                    <a:cubicBezTo>
                      <a:pt x="1006" y="258"/>
                      <a:pt x="788" y="398"/>
                      <a:pt x="604" y="593"/>
                    </a:cubicBezTo>
                    <a:cubicBezTo>
                      <a:pt x="405" y="778"/>
                      <a:pt x="268" y="995"/>
                      <a:pt x="185" y="1249"/>
                    </a:cubicBezTo>
                    <a:cubicBezTo>
                      <a:pt x="58" y="1488"/>
                      <a:pt x="1" y="1750"/>
                      <a:pt x="9" y="2028"/>
                    </a:cubicBezTo>
                    <a:cubicBezTo>
                      <a:pt x="34" y="2210"/>
                      <a:pt x="58" y="2389"/>
                      <a:pt x="83" y="2568"/>
                    </a:cubicBezTo>
                    <a:cubicBezTo>
                      <a:pt x="180" y="2912"/>
                      <a:pt x="353" y="3212"/>
                      <a:pt x="604" y="3462"/>
                    </a:cubicBezTo>
                    <a:cubicBezTo>
                      <a:pt x="741" y="3570"/>
                      <a:pt x="879" y="3674"/>
                      <a:pt x="1014" y="3782"/>
                    </a:cubicBezTo>
                    <a:cubicBezTo>
                      <a:pt x="1330" y="3963"/>
                      <a:pt x="1672" y="4057"/>
                      <a:pt x="2038" y="4057"/>
                    </a:cubicBezTo>
                    <a:cubicBezTo>
                      <a:pt x="2060" y="4058"/>
                      <a:pt x="2083" y="4058"/>
                      <a:pt x="2105" y="4058"/>
                    </a:cubicBezTo>
                    <a:cubicBezTo>
                      <a:pt x="2360" y="4058"/>
                      <a:pt x="2597" y="4000"/>
                      <a:pt x="2820" y="3884"/>
                    </a:cubicBezTo>
                    <a:cubicBezTo>
                      <a:pt x="3070" y="3801"/>
                      <a:pt x="3288" y="3661"/>
                      <a:pt x="3472" y="3465"/>
                    </a:cubicBezTo>
                    <a:cubicBezTo>
                      <a:pt x="3671" y="3281"/>
                      <a:pt x="3811" y="3063"/>
                      <a:pt x="3894" y="2810"/>
                    </a:cubicBezTo>
                    <a:cubicBezTo>
                      <a:pt x="4020" y="2570"/>
                      <a:pt x="4078" y="2309"/>
                      <a:pt x="4067" y="2031"/>
                    </a:cubicBezTo>
                    <a:cubicBezTo>
                      <a:pt x="4042" y="1849"/>
                      <a:pt x="4020" y="1670"/>
                      <a:pt x="3996" y="1491"/>
                    </a:cubicBezTo>
                    <a:cubicBezTo>
                      <a:pt x="3899" y="1147"/>
                      <a:pt x="3726" y="847"/>
                      <a:pt x="3472" y="596"/>
                    </a:cubicBezTo>
                    <a:cubicBezTo>
                      <a:pt x="3335" y="489"/>
                      <a:pt x="3200" y="384"/>
                      <a:pt x="3062" y="277"/>
                    </a:cubicBezTo>
                    <a:cubicBezTo>
                      <a:pt x="2746" y="95"/>
                      <a:pt x="2404" y="1"/>
                      <a:pt x="2038" y="1"/>
                    </a:cubicBezTo>
                    <a:cubicBezTo>
                      <a:pt x="2016" y="1"/>
                      <a:pt x="1994" y="0"/>
                      <a:pt x="197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30"/>
              <p:cNvSpPr/>
              <p:nvPr/>
            </p:nvSpPr>
            <p:spPr>
              <a:xfrm flipH="1">
                <a:off x="3418463" y="3541155"/>
                <a:ext cx="47392" cy="53944"/>
              </a:xfrm>
              <a:custGeom>
                <a:rect b="b" l="l" r="r" t="t"/>
                <a:pathLst>
                  <a:path extrusionOk="0" h="1869" w="1642">
                    <a:moveTo>
                      <a:pt x="839" y="0"/>
                    </a:moveTo>
                    <a:cubicBezTo>
                      <a:pt x="833" y="0"/>
                      <a:pt x="827" y="1"/>
                      <a:pt x="821" y="1"/>
                    </a:cubicBezTo>
                    <a:cubicBezTo>
                      <a:pt x="692" y="9"/>
                      <a:pt x="568" y="42"/>
                      <a:pt x="455" y="100"/>
                    </a:cubicBezTo>
                    <a:cubicBezTo>
                      <a:pt x="315" y="174"/>
                      <a:pt x="147" y="375"/>
                      <a:pt x="122" y="535"/>
                    </a:cubicBezTo>
                    <a:cubicBezTo>
                      <a:pt x="83" y="785"/>
                      <a:pt x="1" y="1072"/>
                      <a:pt x="92" y="1314"/>
                    </a:cubicBezTo>
                    <a:cubicBezTo>
                      <a:pt x="152" y="1471"/>
                      <a:pt x="226" y="1600"/>
                      <a:pt x="364" y="1705"/>
                    </a:cubicBezTo>
                    <a:cubicBezTo>
                      <a:pt x="484" y="1799"/>
                      <a:pt x="639" y="1868"/>
                      <a:pt x="795" y="1868"/>
                    </a:cubicBezTo>
                    <a:cubicBezTo>
                      <a:pt x="804" y="1868"/>
                      <a:pt x="812" y="1868"/>
                      <a:pt x="821" y="1867"/>
                    </a:cubicBezTo>
                    <a:cubicBezTo>
                      <a:pt x="956" y="1862"/>
                      <a:pt x="1083" y="1826"/>
                      <a:pt x="1201" y="1766"/>
                    </a:cubicBezTo>
                    <a:cubicBezTo>
                      <a:pt x="1383" y="1669"/>
                      <a:pt x="1482" y="1493"/>
                      <a:pt x="1551" y="1314"/>
                    </a:cubicBezTo>
                    <a:cubicBezTo>
                      <a:pt x="1642" y="1072"/>
                      <a:pt x="1559" y="785"/>
                      <a:pt x="1521" y="535"/>
                    </a:cubicBezTo>
                    <a:lnTo>
                      <a:pt x="1449" y="361"/>
                    </a:lnTo>
                    <a:cubicBezTo>
                      <a:pt x="1402" y="276"/>
                      <a:pt x="1339" y="210"/>
                      <a:pt x="1262" y="158"/>
                    </a:cubicBezTo>
                    <a:cubicBezTo>
                      <a:pt x="1142" y="68"/>
                      <a:pt x="993" y="0"/>
                      <a:pt x="8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30"/>
              <p:cNvSpPr/>
              <p:nvPr/>
            </p:nvSpPr>
            <p:spPr>
              <a:xfrm flipH="1">
                <a:off x="3318801" y="3651929"/>
                <a:ext cx="78477" cy="60842"/>
              </a:xfrm>
              <a:custGeom>
                <a:rect b="b" l="l" r="r" t="t"/>
                <a:pathLst>
                  <a:path extrusionOk="0" h="2108" w="2719">
                    <a:moveTo>
                      <a:pt x="1361" y="1"/>
                    </a:moveTo>
                    <a:cubicBezTo>
                      <a:pt x="4" y="1"/>
                      <a:pt x="1" y="2107"/>
                      <a:pt x="1361" y="2107"/>
                    </a:cubicBezTo>
                    <a:cubicBezTo>
                      <a:pt x="2718" y="2107"/>
                      <a:pt x="2718" y="1"/>
                      <a:pt x="136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30"/>
              <p:cNvSpPr/>
              <p:nvPr/>
            </p:nvSpPr>
            <p:spPr>
              <a:xfrm flipH="1">
                <a:off x="3396037" y="3331440"/>
                <a:ext cx="68144" cy="52790"/>
              </a:xfrm>
              <a:custGeom>
                <a:rect b="b" l="l" r="r" t="t"/>
                <a:pathLst>
                  <a:path extrusionOk="0" h="1829" w="2361">
                    <a:moveTo>
                      <a:pt x="1179" y="1"/>
                    </a:moveTo>
                    <a:cubicBezTo>
                      <a:pt x="3" y="1"/>
                      <a:pt x="1" y="1829"/>
                      <a:pt x="1179" y="1829"/>
                    </a:cubicBezTo>
                    <a:cubicBezTo>
                      <a:pt x="2360" y="1829"/>
                      <a:pt x="2360" y="1"/>
                      <a:pt x="11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30"/>
              <p:cNvSpPr/>
              <p:nvPr/>
            </p:nvSpPr>
            <p:spPr>
              <a:xfrm flipH="1">
                <a:off x="3199599" y="3432690"/>
                <a:ext cx="73715" cy="71810"/>
              </a:xfrm>
              <a:custGeom>
                <a:rect b="b" l="l" r="r" t="t"/>
                <a:pathLst>
                  <a:path extrusionOk="0" h="2488" w="2554">
                    <a:moveTo>
                      <a:pt x="1229" y="1"/>
                    </a:moveTo>
                    <a:cubicBezTo>
                      <a:pt x="934" y="1"/>
                      <a:pt x="623" y="130"/>
                      <a:pt x="414" y="339"/>
                    </a:cubicBezTo>
                    <a:cubicBezTo>
                      <a:pt x="128" y="626"/>
                      <a:pt x="1" y="1069"/>
                      <a:pt x="117" y="1463"/>
                    </a:cubicBezTo>
                    <a:cubicBezTo>
                      <a:pt x="191" y="1710"/>
                      <a:pt x="276" y="1958"/>
                      <a:pt x="463" y="2145"/>
                    </a:cubicBezTo>
                    <a:cubicBezTo>
                      <a:pt x="541" y="2222"/>
                      <a:pt x="637" y="2288"/>
                      <a:pt x="733" y="2341"/>
                    </a:cubicBezTo>
                    <a:cubicBezTo>
                      <a:pt x="874" y="2419"/>
                      <a:pt x="1037" y="2487"/>
                      <a:pt x="1201" y="2487"/>
                    </a:cubicBezTo>
                    <a:cubicBezTo>
                      <a:pt x="1211" y="2487"/>
                      <a:pt x="1220" y="2487"/>
                      <a:pt x="1229" y="2487"/>
                    </a:cubicBezTo>
                    <a:cubicBezTo>
                      <a:pt x="1485" y="2476"/>
                      <a:pt x="1691" y="2379"/>
                      <a:pt x="1887" y="2231"/>
                    </a:cubicBezTo>
                    <a:cubicBezTo>
                      <a:pt x="2005" y="2137"/>
                      <a:pt x="2104" y="2043"/>
                      <a:pt x="2179" y="1903"/>
                    </a:cubicBezTo>
                    <a:cubicBezTo>
                      <a:pt x="2226" y="1812"/>
                      <a:pt x="2267" y="1705"/>
                      <a:pt x="2297" y="1608"/>
                    </a:cubicBezTo>
                    <a:cubicBezTo>
                      <a:pt x="2314" y="1562"/>
                      <a:pt x="2327" y="1512"/>
                      <a:pt x="2341" y="1460"/>
                    </a:cubicBezTo>
                    <a:cubicBezTo>
                      <a:pt x="2553" y="738"/>
                      <a:pt x="1967" y="1"/>
                      <a:pt x="122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30"/>
              <p:cNvSpPr/>
              <p:nvPr/>
            </p:nvSpPr>
            <p:spPr>
              <a:xfrm flipH="1">
                <a:off x="3239804" y="3511975"/>
                <a:ext cx="84509" cy="76428"/>
              </a:xfrm>
              <a:custGeom>
                <a:rect b="b" l="l" r="r" t="t"/>
                <a:pathLst>
                  <a:path extrusionOk="0" h="2648" w="2928">
                    <a:moveTo>
                      <a:pt x="1282" y="0"/>
                    </a:moveTo>
                    <a:cubicBezTo>
                      <a:pt x="1118" y="0"/>
                      <a:pt x="964" y="39"/>
                      <a:pt x="821" y="114"/>
                    </a:cubicBezTo>
                    <a:cubicBezTo>
                      <a:pt x="658" y="166"/>
                      <a:pt x="515" y="260"/>
                      <a:pt x="397" y="387"/>
                    </a:cubicBezTo>
                    <a:cubicBezTo>
                      <a:pt x="267" y="508"/>
                      <a:pt x="177" y="648"/>
                      <a:pt x="121" y="814"/>
                    </a:cubicBezTo>
                    <a:cubicBezTo>
                      <a:pt x="39" y="970"/>
                      <a:pt x="0" y="1141"/>
                      <a:pt x="9" y="1323"/>
                    </a:cubicBezTo>
                    <a:cubicBezTo>
                      <a:pt x="22" y="1664"/>
                      <a:pt x="135" y="2019"/>
                      <a:pt x="394" y="2259"/>
                    </a:cubicBezTo>
                    <a:lnTo>
                      <a:pt x="664" y="2465"/>
                    </a:lnTo>
                    <a:cubicBezTo>
                      <a:pt x="870" y="2584"/>
                      <a:pt x="1091" y="2644"/>
                      <a:pt x="1330" y="2647"/>
                    </a:cubicBezTo>
                    <a:lnTo>
                      <a:pt x="1539" y="2620"/>
                    </a:lnTo>
                    <a:cubicBezTo>
                      <a:pt x="1622" y="2609"/>
                      <a:pt x="1707" y="2598"/>
                      <a:pt x="1790" y="2587"/>
                    </a:cubicBezTo>
                    <a:cubicBezTo>
                      <a:pt x="1961" y="2578"/>
                      <a:pt x="2120" y="2526"/>
                      <a:pt x="2269" y="2432"/>
                    </a:cubicBezTo>
                    <a:cubicBezTo>
                      <a:pt x="2374" y="2377"/>
                      <a:pt x="2464" y="2303"/>
                      <a:pt x="2544" y="2215"/>
                    </a:cubicBezTo>
                    <a:cubicBezTo>
                      <a:pt x="2756" y="1978"/>
                      <a:pt x="2927" y="1653"/>
                      <a:pt x="2913" y="1323"/>
                    </a:cubicBezTo>
                    <a:cubicBezTo>
                      <a:pt x="2897" y="1213"/>
                      <a:pt x="2883" y="1100"/>
                      <a:pt x="2866" y="987"/>
                    </a:cubicBezTo>
                    <a:cubicBezTo>
                      <a:pt x="2809" y="775"/>
                      <a:pt x="2699" y="588"/>
                      <a:pt x="2544" y="431"/>
                    </a:cubicBezTo>
                    <a:cubicBezTo>
                      <a:pt x="2390" y="263"/>
                      <a:pt x="2175" y="153"/>
                      <a:pt x="1961" y="84"/>
                    </a:cubicBezTo>
                    <a:cubicBezTo>
                      <a:pt x="1859" y="51"/>
                      <a:pt x="1672" y="45"/>
                      <a:pt x="1539" y="26"/>
                    </a:cubicBezTo>
                    <a:lnTo>
                      <a:pt x="1330" y="1"/>
                    </a:lnTo>
                    <a:cubicBezTo>
                      <a:pt x="1314" y="1"/>
                      <a:pt x="1298" y="0"/>
                      <a:pt x="128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9" name="Google Shape;2909;p30"/>
          <p:cNvGrpSpPr/>
          <p:nvPr/>
        </p:nvGrpSpPr>
        <p:grpSpPr>
          <a:xfrm>
            <a:off x="1750822" y="-440593"/>
            <a:ext cx="1253091" cy="1191022"/>
            <a:chOff x="1997525" y="6383723"/>
            <a:chExt cx="1755521" cy="1668565"/>
          </a:xfrm>
        </p:grpSpPr>
        <p:sp>
          <p:nvSpPr>
            <p:cNvPr id="2910" name="Google Shape;2910;p30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30"/>
          <p:cNvSpPr/>
          <p:nvPr/>
        </p:nvSpPr>
        <p:spPr>
          <a:xfrm>
            <a:off x="7812878" y="334182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30"/>
          <p:cNvGrpSpPr/>
          <p:nvPr/>
        </p:nvGrpSpPr>
        <p:grpSpPr>
          <a:xfrm>
            <a:off x="-3247400" y="2514325"/>
            <a:ext cx="2060559" cy="1540699"/>
            <a:chOff x="-643700" y="2815950"/>
            <a:chExt cx="2060559" cy="1540699"/>
          </a:xfrm>
        </p:grpSpPr>
        <p:sp>
          <p:nvSpPr>
            <p:cNvPr id="2927" name="Google Shape;2927;p30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3" name="Google Shape;2943;p30"/>
          <p:cNvGrpSpPr/>
          <p:nvPr/>
        </p:nvGrpSpPr>
        <p:grpSpPr>
          <a:xfrm rot="-537185">
            <a:off x="11625417" y="4388763"/>
            <a:ext cx="1109980" cy="1007040"/>
            <a:chOff x="2307950" y="2987425"/>
            <a:chExt cx="1103075" cy="1000775"/>
          </a:xfrm>
        </p:grpSpPr>
        <p:sp>
          <p:nvSpPr>
            <p:cNvPr id="2944" name="Google Shape;2944;p30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4"/>
          <p:cNvGrpSpPr/>
          <p:nvPr/>
        </p:nvGrpSpPr>
        <p:grpSpPr>
          <a:xfrm>
            <a:off x="3052066" y="-880615"/>
            <a:ext cx="11834400" cy="11810100"/>
            <a:chOff x="715116" y="-3451077"/>
            <a:chExt cx="11834400" cy="11810100"/>
          </a:xfrm>
        </p:grpSpPr>
        <p:sp>
          <p:nvSpPr>
            <p:cNvPr id="206" name="Google Shape;206;p4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4"/>
          <p:cNvGrpSpPr/>
          <p:nvPr/>
        </p:nvGrpSpPr>
        <p:grpSpPr>
          <a:xfrm rot="-1638481">
            <a:off x="8624000" y="1066686"/>
            <a:ext cx="1429662" cy="1722497"/>
            <a:chOff x="53198" y="-1377442"/>
            <a:chExt cx="1148270" cy="1383468"/>
          </a:xfrm>
        </p:grpSpPr>
        <p:sp>
          <p:nvSpPr>
            <p:cNvPr id="212" name="Google Shape;212;p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4"/>
          <p:cNvSpPr/>
          <p:nvPr/>
        </p:nvSpPr>
        <p:spPr>
          <a:xfrm>
            <a:off x="183252" y="27752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"/>
          <p:cNvGrpSpPr/>
          <p:nvPr/>
        </p:nvGrpSpPr>
        <p:grpSpPr>
          <a:xfrm>
            <a:off x="5968669" y="3558444"/>
            <a:ext cx="1587045" cy="1764437"/>
            <a:chOff x="-2461806" y="-1519518"/>
            <a:chExt cx="1587045" cy="1764437"/>
          </a:xfrm>
        </p:grpSpPr>
        <p:sp>
          <p:nvSpPr>
            <p:cNvPr id="233" name="Google Shape;233;p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118949" y="4156270"/>
            <a:ext cx="1755540" cy="1736248"/>
            <a:chOff x="3331298" y="-1225296"/>
            <a:chExt cx="2219674" cy="2195281"/>
          </a:xfrm>
        </p:grpSpPr>
        <p:sp>
          <p:nvSpPr>
            <p:cNvPr id="245" name="Google Shape;245;p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4"/>
          <p:cNvGrpSpPr/>
          <p:nvPr/>
        </p:nvGrpSpPr>
        <p:grpSpPr>
          <a:xfrm rot="2056389">
            <a:off x="3872550" y="-911744"/>
            <a:ext cx="1478898" cy="2893484"/>
            <a:chOff x="1901850" y="-1534375"/>
            <a:chExt cx="983032" cy="1923316"/>
          </a:xfrm>
        </p:grpSpPr>
        <p:sp>
          <p:nvSpPr>
            <p:cNvPr id="265" name="Google Shape;265;p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"/>
          <p:cNvGrpSpPr/>
          <p:nvPr/>
        </p:nvGrpSpPr>
        <p:grpSpPr>
          <a:xfrm rot="1016838">
            <a:off x="-272526" y="123873"/>
            <a:ext cx="1616765" cy="1763462"/>
            <a:chOff x="1798787" y="3873267"/>
            <a:chExt cx="1616720" cy="1763412"/>
          </a:xfrm>
        </p:grpSpPr>
        <p:sp>
          <p:nvSpPr>
            <p:cNvPr id="286" name="Google Shape;286;p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4"/>
          <p:cNvSpPr/>
          <p:nvPr/>
        </p:nvSpPr>
        <p:spPr>
          <a:xfrm>
            <a:off x="7821502" y="2345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"/>
          <p:cNvSpPr txBox="1"/>
          <p:nvPr>
            <p:ph type="title"/>
          </p:nvPr>
        </p:nvSpPr>
        <p:spPr>
          <a:xfrm>
            <a:off x="715100" y="1641575"/>
            <a:ext cx="332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p4"/>
          <p:cNvSpPr txBox="1"/>
          <p:nvPr>
            <p:ph idx="1" type="body"/>
          </p:nvPr>
        </p:nvSpPr>
        <p:spPr>
          <a:xfrm>
            <a:off x="715100" y="2349025"/>
            <a:ext cx="33222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31"/>
          <p:cNvGrpSpPr/>
          <p:nvPr/>
        </p:nvGrpSpPr>
        <p:grpSpPr>
          <a:xfrm>
            <a:off x="1534150" y="4121875"/>
            <a:ext cx="2060559" cy="1540699"/>
            <a:chOff x="-643700" y="2815950"/>
            <a:chExt cx="2060559" cy="1540699"/>
          </a:xfrm>
        </p:grpSpPr>
        <p:sp>
          <p:nvSpPr>
            <p:cNvPr id="2954" name="Google Shape;2954;p31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0" name="Google Shape;2970;p31"/>
          <p:cNvGrpSpPr/>
          <p:nvPr/>
        </p:nvGrpSpPr>
        <p:grpSpPr>
          <a:xfrm rot="-537265">
            <a:off x="3869863" y="-522948"/>
            <a:ext cx="1299039" cy="1178565"/>
            <a:chOff x="2307950" y="2987425"/>
            <a:chExt cx="1103075" cy="1000775"/>
          </a:xfrm>
        </p:grpSpPr>
        <p:sp>
          <p:nvSpPr>
            <p:cNvPr id="2971" name="Google Shape;2971;p31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9" name="Google Shape;2979;p31"/>
          <p:cNvSpPr/>
          <p:nvPr/>
        </p:nvSpPr>
        <p:spPr>
          <a:xfrm>
            <a:off x="2678802" y="1291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p31"/>
          <p:cNvSpPr/>
          <p:nvPr/>
        </p:nvSpPr>
        <p:spPr>
          <a:xfrm>
            <a:off x="8278698" y="39372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31"/>
          <p:cNvSpPr/>
          <p:nvPr/>
        </p:nvSpPr>
        <p:spPr>
          <a:xfrm>
            <a:off x="6696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31"/>
          <p:cNvSpPr/>
          <p:nvPr/>
        </p:nvSpPr>
        <p:spPr>
          <a:xfrm>
            <a:off x="811113" y="36366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31"/>
          <p:cNvSpPr/>
          <p:nvPr/>
        </p:nvSpPr>
        <p:spPr>
          <a:xfrm>
            <a:off x="7957053" y="122167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31"/>
          <p:cNvSpPr/>
          <p:nvPr/>
        </p:nvSpPr>
        <p:spPr>
          <a:xfrm>
            <a:off x="541638" y="20086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5" name="Google Shape;2985;p31"/>
          <p:cNvGrpSpPr/>
          <p:nvPr/>
        </p:nvGrpSpPr>
        <p:grpSpPr>
          <a:xfrm>
            <a:off x="8428890" y="1867881"/>
            <a:ext cx="1586965" cy="1493238"/>
            <a:chOff x="-3498925" y="2676317"/>
            <a:chExt cx="2126444" cy="2000854"/>
          </a:xfrm>
        </p:grpSpPr>
        <p:sp>
          <p:nvSpPr>
            <p:cNvPr id="2986" name="Google Shape;2986;p31"/>
            <p:cNvSpPr/>
            <p:nvPr/>
          </p:nvSpPr>
          <p:spPr>
            <a:xfrm>
              <a:off x="-3333986" y="2699764"/>
              <a:ext cx="1961505" cy="1961505"/>
            </a:xfrm>
            <a:custGeom>
              <a:rect b="b" l="l" r="r" t="t"/>
              <a:pathLst>
                <a:path extrusionOk="0" h="34048" w="34048">
                  <a:moveTo>
                    <a:pt x="17024" y="0"/>
                  </a:moveTo>
                  <a:cubicBezTo>
                    <a:pt x="12509" y="0"/>
                    <a:pt x="8178" y="1796"/>
                    <a:pt x="4987" y="4987"/>
                  </a:cubicBezTo>
                  <a:cubicBezTo>
                    <a:pt x="1793" y="8180"/>
                    <a:pt x="1" y="12509"/>
                    <a:pt x="1" y="17024"/>
                  </a:cubicBezTo>
                  <a:cubicBezTo>
                    <a:pt x="1" y="21539"/>
                    <a:pt x="1793" y="25870"/>
                    <a:pt x="4987" y="29061"/>
                  </a:cubicBezTo>
                  <a:cubicBezTo>
                    <a:pt x="8178" y="32255"/>
                    <a:pt x="12509" y="34048"/>
                    <a:pt x="17024" y="34048"/>
                  </a:cubicBezTo>
                  <a:cubicBezTo>
                    <a:pt x="21540" y="34048"/>
                    <a:pt x="25868" y="32255"/>
                    <a:pt x="29062" y="29061"/>
                  </a:cubicBezTo>
                  <a:cubicBezTo>
                    <a:pt x="32253" y="25870"/>
                    <a:pt x="34048" y="21539"/>
                    <a:pt x="34048" y="17024"/>
                  </a:cubicBezTo>
                  <a:cubicBezTo>
                    <a:pt x="34048" y="12509"/>
                    <a:pt x="32253" y="8180"/>
                    <a:pt x="29062" y="4987"/>
                  </a:cubicBezTo>
                  <a:cubicBezTo>
                    <a:pt x="25868" y="1796"/>
                    <a:pt x="21540" y="0"/>
                    <a:pt x="17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-3333986" y="3534711"/>
              <a:ext cx="1961505" cy="392785"/>
            </a:xfrm>
            <a:custGeom>
              <a:rect b="b" l="l" r="r" t="t"/>
              <a:pathLst>
                <a:path extrusionOk="0" h="6818" w="34048">
                  <a:moveTo>
                    <a:pt x="188" y="1"/>
                  </a:moveTo>
                  <a:cubicBezTo>
                    <a:pt x="64" y="827"/>
                    <a:pt x="1" y="1672"/>
                    <a:pt x="1" y="2531"/>
                  </a:cubicBezTo>
                  <a:cubicBezTo>
                    <a:pt x="1" y="2738"/>
                    <a:pt x="12" y="2944"/>
                    <a:pt x="20" y="3151"/>
                  </a:cubicBezTo>
                  <a:cubicBezTo>
                    <a:pt x="2732" y="3294"/>
                    <a:pt x="5384" y="3800"/>
                    <a:pt x="7985" y="4590"/>
                  </a:cubicBezTo>
                  <a:cubicBezTo>
                    <a:pt x="9494" y="5050"/>
                    <a:pt x="10970" y="5606"/>
                    <a:pt x="12473" y="6083"/>
                  </a:cubicBezTo>
                  <a:cubicBezTo>
                    <a:pt x="13969" y="6557"/>
                    <a:pt x="15524" y="6818"/>
                    <a:pt x="17093" y="6818"/>
                  </a:cubicBezTo>
                  <a:cubicBezTo>
                    <a:pt x="17102" y="6818"/>
                    <a:pt x="17110" y="6818"/>
                    <a:pt x="17118" y="6818"/>
                  </a:cubicBezTo>
                  <a:cubicBezTo>
                    <a:pt x="19957" y="6810"/>
                    <a:pt x="22671" y="5940"/>
                    <a:pt x="25394" y="5243"/>
                  </a:cubicBezTo>
                  <a:cubicBezTo>
                    <a:pt x="26881" y="4863"/>
                    <a:pt x="28393" y="4505"/>
                    <a:pt x="29924" y="4367"/>
                  </a:cubicBezTo>
                  <a:cubicBezTo>
                    <a:pt x="30414" y="4324"/>
                    <a:pt x="30906" y="4303"/>
                    <a:pt x="31397" y="4303"/>
                  </a:cubicBezTo>
                  <a:cubicBezTo>
                    <a:pt x="32245" y="4303"/>
                    <a:pt x="33093" y="4365"/>
                    <a:pt x="33935" y="4480"/>
                  </a:cubicBezTo>
                  <a:cubicBezTo>
                    <a:pt x="34007" y="3842"/>
                    <a:pt x="34048" y="3192"/>
                    <a:pt x="34048" y="2531"/>
                  </a:cubicBezTo>
                  <a:cubicBezTo>
                    <a:pt x="34048" y="2338"/>
                    <a:pt x="34040" y="2146"/>
                    <a:pt x="34031" y="1953"/>
                  </a:cubicBezTo>
                  <a:cubicBezTo>
                    <a:pt x="31361" y="1028"/>
                    <a:pt x="28519" y="703"/>
                    <a:pt x="25700" y="662"/>
                  </a:cubicBezTo>
                  <a:cubicBezTo>
                    <a:pt x="25487" y="658"/>
                    <a:pt x="25274" y="657"/>
                    <a:pt x="25062" y="657"/>
                  </a:cubicBezTo>
                  <a:cubicBezTo>
                    <a:pt x="22283" y="657"/>
                    <a:pt x="19514" y="914"/>
                    <a:pt x="16746" y="1149"/>
                  </a:cubicBezTo>
                  <a:cubicBezTo>
                    <a:pt x="14486" y="1340"/>
                    <a:pt x="12219" y="1513"/>
                    <a:pt x="9951" y="1513"/>
                  </a:cubicBezTo>
                  <a:cubicBezTo>
                    <a:pt x="9241" y="1513"/>
                    <a:pt x="8530" y="1496"/>
                    <a:pt x="7820" y="1457"/>
                  </a:cubicBezTo>
                  <a:cubicBezTo>
                    <a:pt x="5218" y="1314"/>
                    <a:pt x="2647" y="852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6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-3045300" y="2816483"/>
              <a:ext cx="1366740" cy="236028"/>
            </a:xfrm>
            <a:custGeom>
              <a:rect b="b" l="l" r="r" t="t"/>
              <a:pathLst>
                <a:path extrusionOk="0" h="4097" w="23724">
                  <a:moveTo>
                    <a:pt x="20061" y="1"/>
                  </a:moveTo>
                  <a:cubicBezTo>
                    <a:pt x="19802" y="103"/>
                    <a:pt x="19546" y="210"/>
                    <a:pt x="19285" y="304"/>
                  </a:cubicBezTo>
                  <a:lnTo>
                    <a:pt x="19285" y="306"/>
                  </a:lnTo>
                  <a:cubicBezTo>
                    <a:pt x="16471" y="1328"/>
                    <a:pt x="13506" y="1807"/>
                    <a:pt x="10516" y="1851"/>
                  </a:cubicBezTo>
                  <a:cubicBezTo>
                    <a:pt x="10341" y="1854"/>
                    <a:pt x="10167" y="1855"/>
                    <a:pt x="9993" y="1855"/>
                  </a:cubicBezTo>
                  <a:cubicBezTo>
                    <a:pt x="7335" y="1855"/>
                    <a:pt x="4680" y="1566"/>
                    <a:pt x="2044" y="1210"/>
                  </a:cubicBezTo>
                  <a:cubicBezTo>
                    <a:pt x="1320" y="1735"/>
                    <a:pt x="634" y="2314"/>
                    <a:pt x="1" y="2944"/>
                  </a:cubicBezTo>
                  <a:cubicBezTo>
                    <a:pt x="2421" y="3688"/>
                    <a:pt x="4962" y="3988"/>
                    <a:pt x="7490" y="4065"/>
                  </a:cubicBezTo>
                  <a:cubicBezTo>
                    <a:pt x="8136" y="4084"/>
                    <a:pt x="8785" y="4096"/>
                    <a:pt x="9435" y="4096"/>
                  </a:cubicBezTo>
                  <a:cubicBezTo>
                    <a:pt x="11162" y="4096"/>
                    <a:pt x="12895" y="4013"/>
                    <a:pt x="14602" y="3773"/>
                  </a:cubicBezTo>
                  <a:cubicBezTo>
                    <a:pt x="16644" y="3487"/>
                    <a:pt x="18674" y="3093"/>
                    <a:pt x="20722" y="2853"/>
                  </a:cubicBezTo>
                  <a:cubicBezTo>
                    <a:pt x="21699" y="2738"/>
                    <a:pt x="22713" y="2658"/>
                    <a:pt x="23723" y="2647"/>
                  </a:cubicBezTo>
                  <a:cubicBezTo>
                    <a:pt x="22630" y="1612"/>
                    <a:pt x="21399" y="719"/>
                    <a:pt x="20061" y="1"/>
                  </a:cubicBezTo>
                  <a:close/>
                </a:path>
              </a:pathLst>
            </a:custGeom>
            <a:solidFill>
              <a:srgbClr val="FFFFFF">
                <a:alpha val="6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-3285133" y="3196077"/>
              <a:ext cx="1880621" cy="325554"/>
            </a:xfrm>
            <a:custGeom>
              <a:rect b="b" l="l" r="r" t="t"/>
              <a:pathLst>
                <a:path extrusionOk="0" h="5651" w="32644">
                  <a:moveTo>
                    <a:pt x="10116" y="0"/>
                  </a:moveTo>
                  <a:cubicBezTo>
                    <a:pt x="9963" y="0"/>
                    <a:pt x="9810" y="2"/>
                    <a:pt x="9657" y="6"/>
                  </a:cubicBezTo>
                  <a:cubicBezTo>
                    <a:pt x="6730" y="78"/>
                    <a:pt x="3850" y="672"/>
                    <a:pt x="934" y="843"/>
                  </a:cubicBezTo>
                  <a:cubicBezTo>
                    <a:pt x="571" y="1573"/>
                    <a:pt x="257" y="2330"/>
                    <a:pt x="1" y="3114"/>
                  </a:cubicBezTo>
                  <a:cubicBezTo>
                    <a:pt x="2374" y="3902"/>
                    <a:pt x="4767" y="4654"/>
                    <a:pt x="7226" y="5127"/>
                  </a:cubicBezTo>
                  <a:cubicBezTo>
                    <a:pt x="9023" y="5472"/>
                    <a:pt x="10845" y="5650"/>
                    <a:pt x="12669" y="5650"/>
                  </a:cubicBezTo>
                  <a:cubicBezTo>
                    <a:pt x="13711" y="5650"/>
                    <a:pt x="14754" y="5592"/>
                    <a:pt x="15794" y="5474"/>
                  </a:cubicBezTo>
                  <a:cubicBezTo>
                    <a:pt x="18811" y="5130"/>
                    <a:pt x="21768" y="4389"/>
                    <a:pt x="24775" y="3954"/>
                  </a:cubicBezTo>
                  <a:cubicBezTo>
                    <a:pt x="26158" y="3753"/>
                    <a:pt x="27552" y="3614"/>
                    <a:pt x="28953" y="3614"/>
                  </a:cubicBezTo>
                  <a:cubicBezTo>
                    <a:pt x="29030" y="3614"/>
                    <a:pt x="29108" y="3615"/>
                    <a:pt x="29186" y="3616"/>
                  </a:cubicBezTo>
                  <a:cubicBezTo>
                    <a:pt x="30356" y="3627"/>
                    <a:pt x="31512" y="3800"/>
                    <a:pt x="32644" y="4089"/>
                  </a:cubicBezTo>
                  <a:cubicBezTo>
                    <a:pt x="32512" y="3585"/>
                    <a:pt x="32355" y="3092"/>
                    <a:pt x="32178" y="2608"/>
                  </a:cubicBezTo>
                  <a:cubicBezTo>
                    <a:pt x="30890" y="2870"/>
                    <a:pt x="29571" y="2982"/>
                    <a:pt x="28253" y="2982"/>
                  </a:cubicBezTo>
                  <a:cubicBezTo>
                    <a:pt x="27453" y="2982"/>
                    <a:pt x="26652" y="2941"/>
                    <a:pt x="25860" y="2867"/>
                  </a:cubicBezTo>
                  <a:cubicBezTo>
                    <a:pt x="24951" y="2781"/>
                    <a:pt x="24048" y="2646"/>
                    <a:pt x="23153" y="2462"/>
                  </a:cubicBezTo>
                  <a:cubicBezTo>
                    <a:pt x="22435" y="2313"/>
                    <a:pt x="21705" y="2209"/>
                    <a:pt x="20986" y="2052"/>
                  </a:cubicBezTo>
                  <a:cubicBezTo>
                    <a:pt x="20243" y="1886"/>
                    <a:pt x="19505" y="1699"/>
                    <a:pt x="18767" y="1507"/>
                  </a:cubicBezTo>
                  <a:cubicBezTo>
                    <a:pt x="17319" y="1129"/>
                    <a:pt x="15874" y="733"/>
                    <a:pt x="14406" y="444"/>
                  </a:cubicBezTo>
                  <a:cubicBezTo>
                    <a:pt x="12990" y="162"/>
                    <a:pt x="11558" y="0"/>
                    <a:pt x="10116" y="0"/>
                  </a:cubicBezTo>
                  <a:close/>
                </a:path>
              </a:pathLst>
            </a:custGeom>
            <a:solidFill>
              <a:srgbClr val="FFFFFF">
                <a:alpha val="6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-3292910" y="3952040"/>
              <a:ext cx="1876185" cy="487035"/>
            </a:xfrm>
            <a:custGeom>
              <a:rect b="b" l="l" r="r" t="t"/>
              <a:pathLst>
                <a:path extrusionOk="0" h="8454" w="32567">
                  <a:moveTo>
                    <a:pt x="28078" y="1"/>
                  </a:moveTo>
                  <a:cubicBezTo>
                    <a:pt x="27734" y="1"/>
                    <a:pt x="27391" y="8"/>
                    <a:pt x="27046" y="23"/>
                  </a:cubicBezTo>
                  <a:cubicBezTo>
                    <a:pt x="25653" y="81"/>
                    <a:pt x="24268" y="240"/>
                    <a:pt x="22892" y="447"/>
                  </a:cubicBezTo>
                  <a:cubicBezTo>
                    <a:pt x="20122" y="862"/>
                    <a:pt x="17385" y="1468"/>
                    <a:pt x="14621" y="1895"/>
                  </a:cubicBezTo>
                  <a:cubicBezTo>
                    <a:pt x="12766" y="2183"/>
                    <a:pt x="10886" y="2396"/>
                    <a:pt x="9006" y="2396"/>
                  </a:cubicBezTo>
                  <a:cubicBezTo>
                    <a:pt x="8156" y="2396"/>
                    <a:pt x="7307" y="2352"/>
                    <a:pt x="6460" y="2253"/>
                  </a:cubicBezTo>
                  <a:cubicBezTo>
                    <a:pt x="4175" y="1983"/>
                    <a:pt x="1989" y="1275"/>
                    <a:pt x="1" y="152"/>
                  </a:cubicBezTo>
                  <a:lnTo>
                    <a:pt x="1" y="152"/>
                  </a:lnTo>
                  <a:cubicBezTo>
                    <a:pt x="174" y="739"/>
                    <a:pt x="378" y="1311"/>
                    <a:pt x="612" y="1867"/>
                  </a:cubicBezTo>
                  <a:cubicBezTo>
                    <a:pt x="2482" y="2905"/>
                    <a:pt x="4660" y="3228"/>
                    <a:pt x="6777" y="3365"/>
                  </a:cubicBezTo>
                  <a:cubicBezTo>
                    <a:pt x="9208" y="3525"/>
                    <a:pt x="11645" y="3484"/>
                    <a:pt x="14054" y="3897"/>
                  </a:cubicBezTo>
                  <a:cubicBezTo>
                    <a:pt x="16188" y="4260"/>
                    <a:pt x="18286" y="4857"/>
                    <a:pt x="20334" y="5557"/>
                  </a:cubicBezTo>
                  <a:cubicBezTo>
                    <a:pt x="22605" y="6330"/>
                    <a:pt x="24838" y="7250"/>
                    <a:pt x="26956" y="8384"/>
                  </a:cubicBezTo>
                  <a:cubicBezTo>
                    <a:pt x="27000" y="8406"/>
                    <a:pt x="27041" y="8431"/>
                    <a:pt x="27085" y="8453"/>
                  </a:cubicBezTo>
                  <a:cubicBezTo>
                    <a:pt x="29635" y="6366"/>
                    <a:pt x="31565" y="3552"/>
                    <a:pt x="32567" y="331"/>
                  </a:cubicBezTo>
                  <a:cubicBezTo>
                    <a:pt x="32107" y="270"/>
                    <a:pt x="31650" y="215"/>
                    <a:pt x="31190" y="169"/>
                  </a:cubicBezTo>
                  <a:lnTo>
                    <a:pt x="31193" y="169"/>
                  </a:lnTo>
                  <a:cubicBezTo>
                    <a:pt x="30154" y="65"/>
                    <a:pt x="29117" y="1"/>
                    <a:pt x="28078" y="1"/>
                  </a:cubicBezTo>
                  <a:close/>
                </a:path>
              </a:pathLst>
            </a:custGeom>
            <a:solidFill>
              <a:srgbClr val="FFFFFF">
                <a:alpha val="6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-3135691" y="4238479"/>
              <a:ext cx="1257108" cy="395665"/>
            </a:xfrm>
            <a:custGeom>
              <a:rect b="b" l="l" r="r" t="t"/>
              <a:pathLst>
                <a:path extrusionOk="0" h="6868" w="21821">
                  <a:moveTo>
                    <a:pt x="4189" y="0"/>
                  </a:moveTo>
                  <a:cubicBezTo>
                    <a:pt x="2777" y="0"/>
                    <a:pt x="1372" y="205"/>
                    <a:pt x="0" y="571"/>
                  </a:cubicBezTo>
                  <a:cubicBezTo>
                    <a:pt x="513" y="1251"/>
                    <a:pt x="1074" y="1890"/>
                    <a:pt x="1683" y="2485"/>
                  </a:cubicBezTo>
                  <a:cubicBezTo>
                    <a:pt x="2358" y="2277"/>
                    <a:pt x="3058" y="2192"/>
                    <a:pt x="3762" y="2192"/>
                  </a:cubicBezTo>
                  <a:cubicBezTo>
                    <a:pt x="4889" y="2192"/>
                    <a:pt x="6030" y="2410"/>
                    <a:pt x="7109" y="2697"/>
                  </a:cubicBezTo>
                  <a:cubicBezTo>
                    <a:pt x="10144" y="3501"/>
                    <a:pt x="12891" y="5119"/>
                    <a:pt x="15799" y="6259"/>
                  </a:cubicBezTo>
                  <a:cubicBezTo>
                    <a:pt x="16377" y="6488"/>
                    <a:pt x="16966" y="6689"/>
                    <a:pt x="17561" y="6868"/>
                  </a:cubicBezTo>
                  <a:cubicBezTo>
                    <a:pt x="19070" y="6504"/>
                    <a:pt x="20499" y="5940"/>
                    <a:pt x="21820" y="5208"/>
                  </a:cubicBezTo>
                  <a:cubicBezTo>
                    <a:pt x="20576" y="5103"/>
                    <a:pt x="19345" y="4877"/>
                    <a:pt x="18145" y="4503"/>
                  </a:cubicBezTo>
                  <a:cubicBezTo>
                    <a:pt x="17115" y="4181"/>
                    <a:pt x="16104" y="3845"/>
                    <a:pt x="15113" y="3412"/>
                  </a:cubicBezTo>
                  <a:cubicBezTo>
                    <a:pt x="14136" y="2986"/>
                    <a:pt x="13178" y="2509"/>
                    <a:pt x="12209" y="2063"/>
                  </a:cubicBezTo>
                  <a:cubicBezTo>
                    <a:pt x="10284" y="1182"/>
                    <a:pt x="8271" y="439"/>
                    <a:pt x="6168" y="139"/>
                  </a:cubicBezTo>
                  <a:cubicBezTo>
                    <a:pt x="5509" y="45"/>
                    <a:pt x="4848" y="0"/>
                    <a:pt x="4189" y="0"/>
                  </a:cubicBezTo>
                  <a:close/>
                </a:path>
              </a:pathLst>
            </a:custGeom>
            <a:solidFill>
              <a:srgbClr val="FFFFFF">
                <a:alpha val="65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-3498925" y="3058100"/>
              <a:ext cx="1840928" cy="1619071"/>
            </a:xfrm>
            <a:custGeom>
              <a:rect b="b" l="l" r="r" t="t"/>
              <a:pathLst>
                <a:path extrusionOk="0" h="28104" w="31955">
                  <a:moveTo>
                    <a:pt x="6693" y="0"/>
                  </a:moveTo>
                  <a:cubicBezTo>
                    <a:pt x="6687" y="0"/>
                    <a:pt x="6680" y="2"/>
                    <a:pt x="6674" y="8"/>
                  </a:cubicBezTo>
                  <a:cubicBezTo>
                    <a:pt x="0" y="6459"/>
                    <a:pt x="2310" y="18488"/>
                    <a:pt x="8825" y="24138"/>
                  </a:cubicBezTo>
                  <a:cubicBezTo>
                    <a:pt x="11860" y="26771"/>
                    <a:pt x="15857" y="28104"/>
                    <a:pt x="19843" y="28104"/>
                  </a:cubicBezTo>
                  <a:cubicBezTo>
                    <a:pt x="24319" y="28104"/>
                    <a:pt x="28782" y="26425"/>
                    <a:pt x="31859" y="23023"/>
                  </a:cubicBezTo>
                  <a:cubicBezTo>
                    <a:pt x="31954" y="22917"/>
                    <a:pt x="31860" y="22775"/>
                    <a:pt x="31750" y="22775"/>
                  </a:cubicBezTo>
                  <a:cubicBezTo>
                    <a:pt x="31717" y="22775"/>
                    <a:pt x="31683" y="22787"/>
                    <a:pt x="31652" y="22817"/>
                  </a:cubicBezTo>
                  <a:lnTo>
                    <a:pt x="31652" y="22819"/>
                  </a:lnTo>
                  <a:cubicBezTo>
                    <a:pt x="28428" y="25975"/>
                    <a:pt x="24060" y="27656"/>
                    <a:pt x="19707" y="27656"/>
                  </a:cubicBezTo>
                  <a:cubicBezTo>
                    <a:pt x="15945" y="27656"/>
                    <a:pt x="12196" y="26400"/>
                    <a:pt x="9207" y="23758"/>
                  </a:cubicBezTo>
                  <a:cubicBezTo>
                    <a:pt x="2721" y="18026"/>
                    <a:pt x="848" y="6856"/>
                    <a:pt x="6713" y="44"/>
                  </a:cubicBezTo>
                  <a:cubicBezTo>
                    <a:pt x="6730" y="25"/>
                    <a:pt x="6713" y="0"/>
                    <a:pt x="6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-2781329" y="2676317"/>
              <a:ext cx="1314487" cy="544587"/>
            </a:xfrm>
            <a:custGeom>
              <a:rect b="b" l="l" r="r" t="t"/>
              <a:pathLst>
                <a:path extrusionOk="0" h="9453" w="22817">
                  <a:moveTo>
                    <a:pt x="7421" y="1"/>
                  </a:moveTo>
                  <a:cubicBezTo>
                    <a:pt x="4754" y="1"/>
                    <a:pt x="2088" y="609"/>
                    <a:pt x="61" y="2106"/>
                  </a:cubicBezTo>
                  <a:cubicBezTo>
                    <a:pt x="0" y="2150"/>
                    <a:pt x="36" y="2240"/>
                    <a:pt x="97" y="2240"/>
                  </a:cubicBezTo>
                  <a:cubicBezTo>
                    <a:pt x="108" y="2240"/>
                    <a:pt x="120" y="2237"/>
                    <a:pt x="132" y="2230"/>
                  </a:cubicBezTo>
                  <a:cubicBezTo>
                    <a:pt x="2204" y="1036"/>
                    <a:pt x="4701" y="517"/>
                    <a:pt x="7200" y="517"/>
                  </a:cubicBezTo>
                  <a:cubicBezTo>
                    <a:pt x="9265" y="517"/>
                    <a:pt x="11332" y="872"/>
                    <a:pt x="13161" y="1492"/>
                  </a:cubicBezTo>
                  <a:cubicBezTo>
                    <a:pt x="17277" y="2888"/>
                    <a:pt x="20380" y="5655"/>
                    <a:pt x="22541" y="9389"/>
                  </a:cubicBezTo>
                  <a:cubicBezTo>
                    <a:pt x="22568" y="9434"/>
                    <a:pt x="22606" y="9453"/>
                    <a:pt x="22645" y="9453"/>
                  </a:cubicBezTo>
                  <a:cubicBezTo>
                    <a:pt x="22731" y="9453"/>
                    <a:pt x="22817" y="9359"/>
                    <a:pt x="22767" y="9257"/>
                  </a:cubicBezTo>
                  <a:cubicBezTo>
                    <a:pt x="20925" y="5410"/>
                    <a:pt x="17343" y="2315"/>
                    <a:pt x="13307" y="958"/>
                  </a:cubicBezTo>
                  <a:cubicBezTo>
                    <a:pt x="11540" y="363"/>
                    <a:pt x="9480" y="1"/>
                    <a:pt x="7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4" name="Google Shape;2994;p31"/>
          <p:cNvGrpSpPr/>
          <p:nvPr/>
        </p:nvGrpSpPr>
        <p:grpSpPr>
          <a:xfrm>
            <a:off x="4239711" y="4320832"/>
            <a:ext cx="391229" cy="388949"/>
            <a:chOff x="-3133617" y="5321208"/>
            <a:chExt cx="1878201" cy="1867255"/>
          </a:xfrm>
        </p:grpSpPr>
        <p:sp>
          <p:nvSpPr>
            <p:cNvPr id="2995" name="Google Shape;2995;p31"/>
            <p:cNvSpPr/>
            <p:nvPr/>
          </p:nvSpPr>
          <p:spPr>
            <a:xfrm>
              <a:off x="-3133617" y="5321208"/>
              <a:ext cx="1878201" cy="1867255"/>
            </a:xfrm>
            <a:custGeom>
              <a:rect b="b" l="l" r="r" t="t"/>
              <a:pathLst>
                <a:path extrusionOk="0" h="32412" w="32602">
                  <a:moveTo>
                    <a:pt x="11414" y="1"/>
                  </a:moveTo>
                  <a:cubicBezTo>
                    <a:pt x="11318" y="1"/>
                    <a:pt x="11229" y="17"/>
                    <a:pt x="11148" y="51"/>
                  </a:cubicBezTo>
                  <a:cubicBezTo>
                    <a:pt x="9213" y="852"/>
                    <a:pt x="10388" y="12220"/>
                    <a:pt x="10388" y="12220"/>
                  </a:cubicBezTo>
                  <a:cubicBezTo>
                    <a:pt x="10388" y="12220"/>
                    <a:pt x="0" y="14514"/>
                    <a:pt x="1036" y="17614"/>
                  </a:cubicBezTo>
                  <a:cubicBezTo>
                    <a:pt x="1753" y="19766"/>
                    <a:pt x="6568" y="20096"/>
                    <a:pt x="9451" y="20096"/>
                  </a:cubicBezTo>
                  <a:cubicBezTo>
                    <a:pt x="10725" y="20096"/>
                    <a:pt x="11622" y="20031"/>
                    <a:pt x="11622" y="20031"/>
                  </a:cubicBezTo>
                  <a:lnTo>
                    <a:pt x="11622" y="20031"/>
                  </a:lnTo>
                  <a:cubicBezTo>
                    <a:pt x="11622" y="20031"/>
                    <a:pt x="10909" y="31678"/>
                    <a:pt x="13469" y="32380"/>
                  </a:cubicBezTo>
                  <a:cubicBezTo>
                    <a:pt x="13549" y="32401"/>
                    <a:pt x="13629" y="32412"/>
                    <a:pt x="13711" y="32412"/>
                  </a:cubicBezTo>
                  <a:cubicBezTo>
                    <a:pt x="16274" y="32412"/>
                    <a:pt x="20041" y="22085"/>
                    <a:pt x="20041" y="22085"/>
                  </a:cubicBezTo>
                  <a:cubicBezTo>
                    <a:pt x="20041" y="22085"/>
                    <a:pt x="26178" y="26929"/>
                    <a:pt x="29320" y="26929"/>
                  </a:cubicBezTo>
                  <a:cubicBezTo>
                    <a:pt x="29985" y="26929"/>
                    <a:pt x="30516" y="26712"/>
                    <a:pt x="30826" y="26188"/>
                  </a:cubicBezTo>
                  <a:cubicBezTo>
                    <a:pt x="32602" y="23178"/>
                    <a:pt x="25463" y="16306"/>
                    <a:pt x="25463" y="16306"/>
                  </a:cubicBezTo>
                  <a:cubicBezTo>
                    <a:pt x="25463" y="16306"/>
                    <a:pt x="31655" y="9951"/>
                    <a:pt x="30798" y="7281"/>
                  </a:cubicBezTo>
                  <a:cubicBezTo>
                    <a:pt x="30578" y="6594"/>
                    <a:pt x="29719" y="6338"/>
                    <a:pt x="28564" y="6338"/>
                  </a:cubicBezTo>
                  <a:cubicBezTo>
                    <a:pt x="25231" y="6338"/>
                    <a:pt x="19436" y="8465"/>
                    <a:pt x="19436" y="8465"/>
                  </a:cubicBezTo>
                  <a:cubicBezTo>
                    <a:pt x="19436" y="8465"/>
                    <a:pt x="13606" y="1"/>
                    <a:pt x="11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-2540402" y="5515931"/>
              <a:ext cx="72992" cy="395665"/>
            </a:xfrm>
            <a:custGeom>
              <a:rect b="b" l="l" r="r" t="t"/>
              <a:pathLst>
                <a:path extrusionOk="0" h="6868" w="1267">
                  <a:moveTo>
                    <a:pt x="476" y="1"/>
                  </a:moveTo>
                  <a:cubicBezTo>
                    <a:pt x="440" y="1"/>
                    <a:pt x="403" y="22"/>
                    <a:pt x="394" y="63"/>
                  </a:cubicBezTo>
                  <a:cubicBezTo>
                    <a:pt x="1" y="2257"/>
                    <a:pt x="416" y="4721"/>
                    <a:pt x="1102" y="6819"/>
                  </a:cubicBezTo>
                  <a:cubicBezTo>
                    <a:pt x="1113" y="6853"/>
                    <a:pt x="1142" y="6867"/>
                    <a:pt x="1172" y="6867"/>
                  </a:cubicBezTo>
                  <a:cubicBezTo>
                    <a:pt x="1218" y="6867"/>
                    <a:pt x="1267" y="6833"/>
                    <a:pt x="1253" y="6781"/>
                  </a:cubicBezTo>
                  <a:cubicBezTo>
                    <a:pt x="667" y="4493"/>
                    <a:pt x="615" y="2403"/>
                    <a:pt x="543" y="63"/>
                  </a:cubicBezTo>
                  <a:cubicBezTo>
                    <a:pt x="542" y="21"/>
                    <a:pt x="510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-2460324" y="5528260"/>
              <a:ext cx="39348" cy="229922"/>
            </a:xfrm>
            <a:custGeom>
              <a:rect b="b" l="l" r="r" t="t"/>
              <a:pathLst>
                <a:path extrusionOk="0" h="3991" w="683">
                  <a:moveTo>
                    <a:pt x="324" y="1"/>
                  </a:moveTo>
                  <a:cubicBezTo>
                    <a:pt x="287" y="1"/>
                    <a:pt x="250" y="24"/>
                    <a:pt x="240" y="74"/>
                  </a:cubicBezTo>
                  <a:cubicBezTo>
                    <a:pt x="1" y="1344"/>
                    <a:pt x="210" y="2715"/>
                    <a:pt x="543" y="3951"/>
                  </a:cubicBezTo>
                  <a:cubicBezTo>
                    <a:pt x="551" y="3979"/>
                    <a:pt x="574" y="3991"/>
                    <a:pt x="600" y="3991"/>
                  </a:cubicBezTo>
                  <a:cubicBezTo>
                    <a:pt x="639" y="3991"/>
                    <a:pt x="683" y="3961"/>
                    <a:pt x="673" y="3915"/>
                  </a:cubicBezTo>
                  <a:cubicBezTo>
                    <a:pt x="364" y="2627"/>
                    <a:pt x="386" y="1413"/>
                    <a:pt x="414" y="96"/>
                  </a:cubicBezTo>
                  <a:cubicBezTo>
                    <a:pt x="415" y="36"/>
                    <a:pt x="36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-1677282" y="6386827"/>
              <a:ext cx="207281" cy="230210"/>
            </a:xfrm>
            <a:custGeom>
              <a:rect b="b" l="l" r="r" t="t"/>
              <a:pathLst>
                <a:path extrusionOk="0" h="3996" w="3598">
                  <a:moveTo>
                    <a:pt x="119" y="1"/>
                  </a:moveTo>
                  <a:cubicBezTo>
                    <a:pt x="52" y="1"/>
                    <a:pt x="1" y="93"/>
                    <a:pt x="68" y="147"/>
                  </a:cubicBezTo>
                  <a:cubicBezTo>
                    <a:pt x="1475" y="1262"/>
                    <a:pt x="2350" y="2569"/>
                    <a:pt x="3424" y="3963"/>
                  </a:cubicBezTo>
                  <a:cubicBezTo>
                    <a:pt x="3442" y="3986"/>
                    <a:pt x="3466" y="3995"/>
                    <a:pt x="3489" y="3995"/>
                  </a:cubicBezTo>
                  <a:cubicBezTo>
                    <a:pt x="3544" y="3995"/>
                    <a:pt x="3597" y="3941"/>
                    <a:pt x="3570" y="3877"/>
                  </a:cubicBezTo>
                  <a:cubicBezTo>
                    <a:pt x="2915" y="2316"/>
                    <a:pt x="1508" y="1006"/>
                    <a:pt x="164" y="17"/>
                  </a:cubicBezTo>
                  <a:lnTo>
                    <a:pt x="167" y="17"/>
                  </a:lnTo>
                  <a:cubicBezTo>
                    <a:pt x="151" y="6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-1661958" y="6510516"/>
              <a:ext cx="159695" cy="163497"/>
            </a:xfrm>
            <a:custGeom>
              <a:rect b="b" l="l" r="r" t="t"/>
              <a:pathLst>
                <a:path extrusionOk="0" h="2838" w="2772">
                  <a:moveTo>
                    <a:pt x="140" y="1"/>
                  </a:moveTo>
                  <a:cubicBezTo>
                    <a:pt x="61" y="1"/>
                    <a:pt x="1" y="108"/>
                    <a:pt x="80" y="166"/>
                  </a:cubicBezTo>
                  <a:cubicBezTo>
                    <a:pt x="1077" y="880"/>
                    <a:pt x="1820" y="1752"/>
                    <a:pt x="2470" y="2782"/>
                  </a:cubicBezTo>
                  <a:cubicBezTo>
                    <a:pt x="2495" y="2821"/>
                    <a:pt x="2532" y="2837"/>
                    <a:pt x="2571" y="2837"/>
                  </a:cubicBezTo>
                  <a:cubicBezTo>
                    <a:pt x="2667" y="2837"/>
                    <a:pt x="2772" y="2739"/>
                    <a:pt x="2715" y="2639"/>
                  </a:cubicBezTo>
                  <a:cubicBezTo>
                    <a:pt x="2098" y="1576"/>
                    <a:pt x="1212" y="701"/>
                    <a:pt x="193" y="18"/>
                  </a:cubicBezTo>
                  <a:cubicBezTo>
                    <a:pt x="175" y="6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0" name="Google Shape;3000;p31"/>
          <p:cNvGrpSpPr/>
          <p:nvPr/>
        </p:nvGrpSpPr>
        <p:grpSpPr>
          <a:xfrm flipH="1">
            <a:off x="-3472855" y="-1850877"/>
            <a:ext cx="11834400" cy="11810100"/>
            <a:chOff x="715116" y="-3451077"/>
            <a:chExt cx="11834400" cy="11810100"/>
          </a:xfrm>
        </p:grpSpPr>
        <p:sp>
          <p:nvSpPr>
            <p:cNvPr id="3001" name="Google Shape;3001;p31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31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31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31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31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6" name="Google Shape;3006;p31"/>
          <p:cNvGrpSpPr/>
          <p:nvPr/>
        </p:nvGrpSpPr>
        <p:grpSpPr>
          <a:xfrm flipH="1" rot="1638481">
            <a:off x="-633602" y="4353849"/>
            <a:ext cx="1429662" cy="1722497"/>
            <a:chOff x="53198" y="-1377442"/>
            <a:chExt cx="1148270" cy="1383468"/>
          </a:xfrm>
        </p:grpSpPr>
        <p:sp>
          <p:nvSpPr>
            <p:cNvPr id="3007" name="Google Shape;3007;p3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3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3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3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3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3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3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3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3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3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3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3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3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3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3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3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3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6" name="Google Shape;3026;p31"/>
          <p:cNvGrpSpPr/>
          <p:nvPr/>
        </p:nvGrpSpPr>
        <p:grpSpPr>
          <a:xfrm flipH="1">
            <a:off x="1534146" y="-815943"/>
            <a:ext cx="1587045" cy="1764437"/>
            <a:chOff x="-2461806" y="-1519518"/>
            <a:chExt cx="1587045" cy="1764437"/>
          </a:xfrm>
        </p:grpSpPr>
        <p:sp>
          <p:nvSpPr>
            <p:cNvPr id="3027" name="Google Shape;3027;p3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3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3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3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3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3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3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3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3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3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3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p31"/>
          <p:cNvGrpSpPr/>
          <p:nvPr/>
        </p:nvGrpSpPr>
        <p:grpSpPr>
          <a:xfrm flipH="1" rot="4086823">
            <a:off x="7574923" y="-1380469"/>
            <a:ext cx="1478904" cy="2893495"/>
            <a:chOff x="1901850" y="-1534375"/>
            <a:chExt cx="983032" cy="1923316"/>
          </a:xfrm>
        </p:grpSpPr>
        <p:sp>
          <p:nvSpPr>
            <p:cNvPr id="3039" name="Google Shape;3039;p3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3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3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3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3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3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3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3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3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3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3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3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3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3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3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3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3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3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3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3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9" name="Google Shape;3059;p31"/>
          <p:cNvGrpSpPr/>
          <p:nvPr/>
        </p:nvGrpSpPr>
        <p:grpSpPr>
          <a:xfrm flipH="1" rot="-1016838">
            <a:off x="6918172" y="4010498"/>
            <a:ext cx="1616765" cy="1763462"/>
            <a:chOff x="1798787" y="3873267"/>
            <a:chExt cx="1616720" cy="1763412"/>
          </a:xfrm>
        </p:grpSpPr>
        <p:sp>
          <p:nvSpPr>
            <p:cNvPr id="3060" name="Google Shape;3060;p3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3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3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3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3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3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3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3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3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3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3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3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74" name="Google Shape;307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5" name="Google Shape;30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5"/>
          <p:cNvGrpSpPr/>
          <p:nvPr/>
        </p:nvGrpSpPr>
        <p:grpSpPr>
          <a:xfrm rot="-4328365">
            <a:off x="2722675" y="-4994692"/>
            <a:ext cx="11834330" cy="11810030"/>
            <a:chOff x="715116" y="-3451077"/>
            <a:chExt cx="11834400" cy="11810100"/>
          </a:xfrm>
        </p:grpSpPr>
        <p:sp>
          <p:nvSpPr>
            <p:cNvPr id="303" name="Google Shape;303;p5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5"/>
          <p:cNvGrpSpPr/>
          <p:nvPr/>
        </p:nvGrpSpPr>
        <p:grpSpPr>
          <a:xfrm rot="5400000">
            <a:off x="4508979" y="-573966"/>
            <a:ext cx="1429711" cy="1722556"/>
            <a:chOff x="53198" y="-1377442"/>
            <a:chExt cx="1148270" cy="1383468"/>
          </a:xfrm>
        </p:grpSpPr>
        <p:sp>
          <p:nvSpPr>
            <p:cNvPr id="309" name="Google Shape;309;p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5"/>
          <p:cNvSpPr/>
          <p:nvPr/>
        </p:nvSpPr>
        <p:spPr>
          <a:xfrm>
            <a:off x="7527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5"/>
          <p:cNvGrpSpPr/>
          <p:nvPr/>
        </p:nvGrpSpPr>
        <p:grpSpPr>
          <a:xfrm>
            <a:off x="431732" y="-594906"/>
            <a:ext cx="1587045" cy="1764437"/>
            <a:chOff x="-2461806" y="-1519518"/>
            <a:chExt cx="1587045" cy="1764437"/>
          </a:xfrm>
        </p:grpSpPr>
        <p:sp>
          <p:nvSpPr>
            <p:cNvPr id="330" name="Google Shape;330;p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5"/>
          <p:cNvGrpSpPr/>
          <p:nvPr/>
        </p:nvGrpSpPr>
        <p:grpSpPr>
          <a:xfrm rot="5400000">
            <a:off x="-1025902" y="3028033"/>
            <a:ext cx="1755540" cy="1736248"/>
            <a:chOff x="3331298" y="-1225296"/>
            <a:chExt cx="2219674" cy="2195281"/>
          </a:xfrm>
        </p:grpSpPr>
        <p:sp>
          <p:nvSpPr>
            <p:cNvPr id="342" name="Google Shape;342;p5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5"/>
          <p:cNvSpPr/>
          <p:nvPr/>
        </p:nvSpPr>
        <p:spPr>
          <a:xfrm>
            <a:off x="8428903" y="65850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p5"/>
          <p:cNvGrpSpPr/>
          <p:nvPr/>
        </p:nvGrpSpPr>
        <p:grpSpPr>
          <a:xfrm rot="2056389">
            <a:off x="4484375" y="3347931"/>
            <a:ext cx="1478898" cy="2893484"/>
            <a:chOff x="1901850" y="-1534375"/>
            <a:chExt cx="983032" cy="1923316"/>
          </a:xfrm>
        </p:grpSpPr>
        <p:sp>
          <p:nvSpPr>
            <p:cNvPr id="363" name="Google Shape;363;p5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5"/>
          <p:cNvGrpSpPr/>
          <p:nvPr/>
        </p:nvGrpSpPr>
        <p:grpSpPr>
          <a:xfrm rot="-5400000">
            <a:off x="8244016" y="2317523"/>
            <a:ext cx="1616882" cy="1763589"/>
            <a:chOff x="1798787" y="3873267"/>
            <a:chExt cx="1616720" cy="1763412"/>
          </a:xfrm>
        </p:grpSpPr>
        <p:sp>
          <p:nvSpPr>
            <p:cNvPr id="384" name="Google Shape;384;p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5"/>
          <p:cNvSpPr/>
          <p:nvPr/>
        </p:nvSpPr>
        <p:spPr>
          <a:xfrm>
            <a:off x="2855039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"/>
          <p:cNvSpPr txBox="1"/>
          <p:nvPr>
            <p:ph idx="1" type="subTitle"/>
          </p:nvPr>
        </p:nvSpPr>
        <p:spPr>
          <a:xfrm>
            <a:off x="720000" y="2349025"/>
            <a:ext cx="290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"/>
          <p:cNvSpPr txBox="1"/>
          <p:nvPr>
            <p:ph type="title"/>
          </p:nvPr>
        </p:nvSpPr>
        <p:spPr>
          <a:xfrm>
            <a:off x="720000" y="1641575"/>
            <a:ext cx="457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6"/>
          <p:cNvGrpSpPr/>
          <p:nvPr/>
        </p:nvGrpSpPr>
        <p:grpSpPr>
          <a:xfrm>
            <a:off x="715116" y="-3451077"/>
            <a:ext cx="11834400" cy="11810100"/>
            <a:chOff x="715116" y="-3451077"/>
            <a:chExt cx="11834400" cy="11810100"/>
          </a:xfrm>
        </p:grpSpPr>
        <p:sp>
          <p:nvSpPr>
            <p:cNvPr id="401" name="Google Shape;401;p6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6"/>
          <p:cNvGrpSpPr/>
          <p:nvPr/>
        </p:nvGrpSpPr>
        <p:grpSpPr>
          <a:xfrm rot="-1638481">
            <a:off x="-191713" y="-603476"/>
            <a:ext cx="1429662" cy="1722497"/>
            <a:chOff x="53198" y="-1377442"/>
            <a:chExt cx="1148270" cy="1383468"/>
          </a:xfrm>
        </p:grpSpPr>
        <p:sp>
          <p:nvSpPr>
            <p:cNvPr id="407" name="Google Shape;407;p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6"/>
          <p:cNvSpPr/>
          <p:nvPr/>
        </p:nvSpPr>
        <p:spPr>
          <a:xfrm>
            <a:off x="654040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"/>
          <p:cNvSpPr/>
          <p:nvPr/>
        </p:nvSpPr>
        <p:spPr>
          <a:xfrm>
            <a:off x="1253002" y="4475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6"/>
          <p:cNvGrpSpPr/>
          <p:nvPr/>
        </p:nvGrpSpPr>
        <p:grpSpPr>
          <a:xfrm>
            <a:off x="4121107" y="-568381"/>
            <a:ext cx="1587045" cy="1764437"/>
            <a:chOff x="-2461806" y="-1519518"/>
            <a:chExt cx="1587045" cy="1764437"/>
          </a:xfrm>
        </p:grpSpPr>
        <p:sp>
          <p:nvSpPr>
            <p:cNvPr id="429" name="Google Shape;429;p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6"/>
          <p:cNvGrpSpPr/>
          <p:nvPr/>
        </p:nvGrpSpPr>
        <p:grpSpPr>
          <a:xfrm>
            <a:off x="5708149" y="4216982"/>
            <a:ext cx="1755540" cy="1736248"/>
            <a:chOff x="3331298" y="-1225296"/>
            <a:chExt cx="2219674" cy="2195281"/>
          </a:xfrm>
        </p:grpSpPr>
        <p:sp>
          <p:nvSpPr>
            <p:cNvPr id="441" name="Google Shape;441;p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6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6"/>
          <p:cNvGrpSpPr/>
          <p:nvPr/>
        </p:nvGrpSpPr>
        <p:grpSpPr>
          <a:xfrm rot="2056389">
            <a:off x="8790050" y="1158281"/>
            <a:ext cx="1478898" cy="2893484"/>
            <a:chOff x="1901850" y="-1534375"/>
            <a:chExt cx="983032" cy="1923316"/>
          </a:xfrm>
        </p:grpSpPr>
        <p:sp>
          <p:nvSpPr>
            <p:cNvPr id="462" name="Google Shape;462;p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6"/>
          <p:cNvGrpSpPr/>
          <p:nvPr/>
        </p:nvGrpSpPr>
        <p:grpSpPr>
          <a:xfrm rot="1016838">
            <a:off x="1992086" y="4203373"/>
            <a:ext cx="1616765" cy="1763462"/>
            <a:chOff x="1798787" y="3873267"/>
            <a:chExt cx="1616720" cy="1763412"/>
          </a:xfrm>
        </p:grpSpPr>
        <p:sp>
          <p:nvSpPr>
            <p:cNvPr id="483" name="Google Shape;483;p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6"/>
          <p:cNvSpPr/>
          <p:nvPr/>
        </p:nvSpPr>
        <p:spPr>
          <a:xfrm>
            <a:off x="419588" y="40060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"/>
          <p:cNvSpPr txBox="1"/>
          <p:nvPr>
            <p:ph type="title"/>
          </p:nvPr>
        </p:nvSpPr>
        <p:spPr>
          <a:xfrm>
            <a:off x="720000" y="1641575"/>
            <a:ext cx="351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"/>
          <p:cNvSpPr txBox="1"/>
          <p:nvPr>
            <p:ph type="title"/>
          </p:nvPr>
        </p:nvSpPr>
        <p:spPr>
          <a:xfrm>
            <a:off x="4419175" y="2385825"/>
            <a:ext cx="40083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0" name="Google Shape;500;p7"/>
          <p:cNvSpPr txBox="1"/>
          <p:nvPr>
            <p:ph idx="2" type="title"/>
          </p:nvPr>
        </p:nvSpPr>
        <p:spPr>
          <a:xfrm>
            <a:off x="4419175" y="1200975"/>
            <a:ext cx="1375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01" name="Google Shape;501;p7"/>
          <p:cNvGrpSpPr/>
          <p:nvPr/>
        </p:nvGrpSpPr>
        <p:grpSpPr>
          <a:xfrm flipH="1">
            <a:off x="-3539880" y="-3679677"/>
            <a:ext cx="11834400" cy="11810100"/>
            <a:chOff x="715116" y="-3451077"/>
            <a:chExt cx="11834400" cy="11810100"/>
          </a:xfrm>
        </p:grpSpPr>
        <p:sp>
          <p:nvSpPr>
            <p:cNvPr id="502" name="Google Shape;502;p7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7"/>
          <p:cNvSpPr/>
          <p:nvPr/>
        </p:nvSpPr>
        <p:spPr>
          <a:xfrm flipH="1">
            <a:off x="967631" y="216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7"/>
          <p:cNvGrpSpPr/>
          <p:nvPr/>
        </p:nvGrpSpPr>
        <p:grpSpPr>
          <a:xfrm flipH="1" rot="1638481">
            <a:off x="8625060" y="576274"/>
            <a:ext cx="1429662" cy="1722497"/>
            <a:chOff x="53198" y="-1377442"/>
            <a:chExt cx="1148270" cy="1383468"/>
          </a:xfrm>
        </p:grpSpPr>
        <p:sp>
          <p:nvSpPr>
            <p:cNvPr id="509" name="Google Shape;509;p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7"/>
          <p:cNvSpPr/>
          <p:nvPr/>
        </p:nvSpPr>
        <p:spPr>
          <a:xfrm flipH="1">
            <a:off x="8428906" y="360373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7"/>
          <p:cNvGrpSpPr/>
          <p:nvPr/>
        </p:nvGrpSpPr>
        <p:grpSpPr>
          <a:xfrm flipH="1">
            <a:off x="6835609" y="-1112906"/>
            <a:ext cx="1587045" cy="1764437"/>
            <a:chOff x="-2461806" y="-1519518"/>
            <a:chExt cx="1587045" cy="1764437"/>
          </a:xfrm>
        </p:grpSpPr>
        <p:sp>
          <p:nvSpPr>
            <p:cNvPr id="530" name="Google Shape;530;p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p7"/>
          <p:cNvGrpSpPr/>
          <p:nvPr/>
        </p:nvGrpSpPr>
        <p:grpSpPr>
          <a:xfrm flipH="1">
            <a:off x="4229159" y="4608507"/>
            <a:ext cx="1755540" cy="1736248"/>
            <a:chOff x="3331298" y="-1225296"/>
            <a:chExt cx="2219674" cy="2195281"/>
          </a:xfrm>
        </p:grpSpPr>
        <p:sp>
          <p:nvSpPr>
            <p:cNvPr id="542" name="Google Shape;542;p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7"/>
          <p:cNvGrpSpPr/>
          <p:nvPr/>
        </p:nvGrpSpPr>
        <p:grpSpPr>
          <a:xfrm flipH="1" rot="-2056389">
            <a:off x="-1151738" y="178406"/>
            <a:ext cx="1478898" cy="2893484"/>
            <a:chOff x="1901850" y="-1534375"/>
            <a:chExt cx="983032" cy="1923316"/>
          </a:xfrm>
        </p:grpSpPr>
        <p:sp>
          <p:nvSpPr>
            <p:cNvPr id="562" name="Google Shape;562;p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7"/>
          <p:cNvSpPr/>
          <p:nvPr/>
        </p:nvSpPr>
        <p:spPr>
          <a:xfrm flipH="1">
            <a:off x="4616454" y="2602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p7"/>
          <p:cNvGrpSpPr/>
          <p:nvPr/>
        </p:nvGrpSpPr>
        <p:grpSpPr>
          <a:xfrm rot="1016838">
            <a:off x="6832874" y="4015248"/>
            <a:ext cx="1616765" cy="1763462"/>
            <a:chOff x="1798787" y="3873267"/>
            <a:chExt cx="1616720" cy="1763412"/>
          </a:xfrm>
        </p:grpSpPr>
        <p:sp>
          <p:nvSpPr>
            <p:cNvPr id="584" name="Google Shape;584;p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8"/>
          <p:cNvGrpSpPr/>
          <p:nvPr/>
        </p:nvGrpSpPr>
        <p:grpSpPr>
          <a:xfrm rot="5400000">
            <a:off x="618653" y="-198960"/>
            <a:ext cx="11834400" cy="11810100"/>
            <a:chOff x="715116" y="-3451077"/>
            <a:chExt cx="11834400" cy="11810100"/>
          </a:xfrm>
        </p:grpSpPr>
        <p:sp>
          <p:nvSpPr>
            <p:cNvPr id="598" name="Google Shape;598;p8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 rot="-6777140">
              <a:off x="6026984" y="136825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8"/>
          <p:cNvGrpSpPr/>
          <p:nvPr/>
        </p:nvGrpSpPr>
        <p:grpSpPr>
          <a:xfrm rot="-1638481">
            <a:off x="-1075938" y="2762461"/>
            <a:ext cx="1429662" cy="1722497"/>
            <a:chOff x="53198" y="-1377442"/>
            <a:chExt cx="1148270" cy="1383468"/>
          </a:xfrm>
        </p:grpSpPr>
        <p:sp>
          <p:nvSpPr>
            <p:cNvPr id="604" name="Google Shape;604;p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8050602" y="41672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8"/>
          <p:cNvGrpSpPr/>
          <p:nvPr/>
        </p:nvGrpSpPr>
        <p:grpSpPr>
          <a:xfrm>
            <a:off x="2647157" y="-898943"/>
            <a:ext cx="1587045" cy="1764437"/>
            <a:chOff x="-2461806" y="-1519518"/>
            <a:chExt cx="1587045" cy="1764437"/>
          </a:xfrm>
        </p:grpSpPr>
        <p:sp>
          <p:nvSpPr>
            <p:cNvPr id="626" name="Google Shape;626;p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8"/>
          <p:cNvGrpSpPr/>
          <p:nvPr/>
        </p:nvGrpSpPr>
        <p:grpSpPr>
          <a:xfrm>
            <a:off x="7055637" y="-1090018"/>
            <a:ext cx="1755540" cy="1736248"/>
            <a:chOff x="3331298" y="-1225296"/>
            <a:chExt cx="2219674" cy="2195281"/>
          </a:xfrm>
        </p:grpSpPr>
        <p:sp>
          <p:nvSpPr>
            <p:cNvPr id="638" name="Google Shape;638;p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8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8428902" y="8655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8"/>
          <p:cNvGrpSpPr/>
          <p:nvPr/>
        </p:nvGrpSpPr>
        <p:grpSpPr>
          <a:xfrm rot="2056389">
            <a:off x="4971337" y="3969631"/>
            <a:ext cx="1478898" cy="2893484"/>
            <a:chOff x="1901850" y="-1534375"/>
            <a:chExt cx="983032" cy="1923316"/>
          </a:xfrm>
        </p:grpSpPr>
        <p:sp>
          <p:nvSpPr>
            <p:cNvPr id="660" name="Google Shape;660;p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8"/>
          <p:cNvGrpSpPr/>
          <p:nvPr/>
        </p:nvGrpSpPr>
        <p:grpSpPr>
          <a:xfrm rot="-4374569">
            <a:off x="8322593" y="2253648"/>
            <a:ext cx="1616819" cy="1763520"/>
            <a:chOff x="1798787" y="3873267"/>
            <a:chExt cx="1616720" cy="1763412"/>
          </a:xfrm>
        </p:grpSpPr>
        <p:sp>
          <p:nvSpPr>
            <p:cNvPr id="681" name="Google Shape;681;p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8"/>
          <p:cNvGrpSpPr/>
          <p:nvPr/>
        </p:nvGrpSpPr>
        <p:grpSpPr>
          <a:xfrm>
            <a:off x="4713486" y="-82468"/>
            <a:ext cx="911797" cy="681759"/>
            <a:chOff x="-643700" y="2815950"/>
            <a:chExt cx="2060559" cy="1540699"/>
          </a:xfrm>
        </p:grpSpPr>
        <p:sp>
          <p:nvSpPr>
            <p:cNvPr id="694" name="Google Shape;694;p8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8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"/>
          <p:cNvSpPr txBox="1"/>
          <p:nvPr>
            <p:ph idx="1" type="subTitle"/>
          </p:nvPr>
        </p:nvSpPr>
        <p:spPr>
          <a:xfrm>
            <a:off x="720000" y="2604000"/>
            <a:ext cx="35142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"/>
          <p:cNvSpPr txBox="1"/>
          <p:nvPr>
            <p:ph type="title"/>
          </p:nvPr>
        </p:nvSpPr>
        <p:spPr>
          <a:xfrm>
            <a:off x="720000" y="865500"/>
            <a:ext cx="35142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9"/>
          <p:cNvGrpSpPr/>
          <p:nvPr/>
        </p:nvGrpSpPr>
        <p:grpSpPr>
          <a:xfrm rot="1341219">
            <a:off x="1389898" y="-1296158"/>
            <a:ext cx="11833708" cy="11809410"/>
            <a:chOff x="715116" y="-3451077"/>
            <a:chExt cx="11834400" cy="11810100"/>
          </a:xfrm>
        </p:grpSpPr>
        <p:sp>
          <p:nvSpPr>
            <p:cNvPr id="715" name="Google Shape;715;p9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9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9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9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9"/>
          <p:cNvGrpSpPr/>
          <p:nvPr/>
        </p:nvGrpSpPr>
        <p:grpSpPr>
          <a:xfrm rot="-1638481">
            <a:off x="-1125263" y="1549999"/>
            <a:ext cx="1429662" cy="1722497"/>
            <a:chOff x="53198" y="-1377442"/>
            <a:chExt cx="1148270" cy="1383468"/>
          </a:xfrm>
        </p:grpSpPr>
        <p:sp>
          <p:nvSpPr>
            <p:cNvPr id="721" name="Google Shape;721;p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5570852" y="2491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 flipH="1">
            <a:off x="414707" y="-1063018"/>
            <a:ext cx="1587045" cy="1764437"/>
            <a:chOff x="-2461806" y="-1519518"/>
            <a:chExt cx="1587045" cy="1764437"/>
          </a:xfrm>
        </p:grpSpPr>
        <p:sp>
          <p:nvSpPr>
            <p:cNvPr id="742" name="Google Shape;742;p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9"/>
          <p:cNvGrpSpPr/>
          <p:nvPr/>
        </p:nvGrpSpPr>
        <p:grpSpPr>
          <a:xfrm>
            <a:off x="505549" y="4608507"/>
            <a:ext cx="1755540" cy="1736248"/>
            <a:chOff x="3331298" y="-1225296"/>
            <a:chExt cx="2219674" cy="2195281"/>
          </a:xfrm>
        </p:grpSpPr>
        <p:sp>
          <p:nvSpPr>
            <p:cNvPr id="754" name="Google Shape;754;p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9"/>
          <p:cNvSpPr/>
          <p:nvPr/>
        </p:nvSpPr>
        <p:spPr>
          <a:xfrm>
            <a:off x="2953713" y="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9"/>
          <p:cNvGrpSpPr/>
          <p:nvPr/>
        </p:nvGrpSpPr>
        <p:grpSpPr>
          <a:xfrm rot="2056389">
            <a:off x="7862350" y="-1627544"/>
            <a:ext cx="1478898" cy="2893484"/>
            <a:chOff x="1901850" y="-1534375"/>
            <a:chExt cx="983032" cy="1923316"/>
          </a:xfrm>
        </p:grpSpPr>
        <p:sp>
          <p:nvSpPr>
            <p:cNvPr id="776" name="Google Shape;776;p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9"/>
          <p:cNvGrpSpPr/>
          <p:nvPr/>
        </p:nvGrpSpPr>
        <p:grpSpPr>
          <a:xfrm flipH="1" rot="-1016838">
            <a:off x="6913322" y="4254385"/>
            <a:ext cx="1616765" cy="1763462"/>
            <a:chOff x="1798787" y="3873267"/>
            <a:chExt cx="1616720" cy="1763412"/>
          </a:xfrm>
        </p:grpSpPr>
        <p:sp>
          <p:nvSpPr>
            <p:cNvPr id="797" name="Google Shape;797;p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p9"/>
          <p:cNvGrpSpPr/>
          <p:nvPr/>
        </p:nvGrpSpPr>
        <p:grpSpPr>
          <a:xfrm>
            <a:off x="8175208" y="3504459"/>
            <a:ext cx="3268041" cy="3263337"/>
            <a:chOff x="5805956" y="2150133"/>
            <a:chExt cx="1508512" cy="1506341"/>
          </a:xfrm>
        </p:grpSpPr>
        <p:sp>
          <p:nvSpPr>
            <p:cNvPr id="810" name="Google Shape;810;p9"/>
            <p:cNvSpPr/>
            <p:nvPr/>
          </p:nvSpPr>
          <p:spPr>
            <a:xfrm>
              <a:off x="5805956" y="2150133"/>
              <a:ext cx="1508512" cy="1506341"/>
            </a:xfrm>
            <a:custGeom>
              <a:rect b="b" l="l" r="r" t="t"/>
              <a:pathLst>
                <a:path extrusionOk="0" h="41626" w="41686">
                  <a:moveTo>
                    <a:pt x="20870" y="1"/>
                  </a:moveTo>
                  <a:cubicBezTo>
                    <a:pt x="20292" y="1"/>
                    <a:pt x="19713" y="25"/>
                    <a:pt x="19133" y="73"/>
                  </a:cubicBezTo>
                  <a:cubicBezTo>
                    <a:pt x="17864" y="177"/>
                    <a:pt x="16581" y="406"/>
                    <a:pt x="15325" y="755"/>
                  </a:cubicBezTo>
                  <a:cubicBezTo>
                    <a:pt x="14139" y="1080"/>
                    <a:pt x="12947" y="1532"/>
                    <a:pt x="11779" y="2096"/>
                  </a:cubicBezTo>
                  <a:cubicBezTo>
                    <a:pt x="10642" y="2641"/>
                    <a:pt x="9527" y="3316"/>
                    <a:pt x="8467" y="4103"/>
                  </a:cubicBezTo>
                  <a:cubicBezTo>
                    <a:pt x="7952" y="4483"/>
                    <a:pt x="7440" y="4902"/>
                    <a:pt x="6947" y="5345"/>
                  </a:cubicBezTo>
                  <a:cubicBezTo>
                    <a:pt x="6743" y="5527"/>
                    <a:pt x="6529" y="5728"/>
                    <a:pt x="6295" y="5959"/>
                  </a:cubicBezTo>
                  <a:cubicBezTo>
                    <a:pt x="6187" y="6066"/>
                    <a:pt x="6080" y="6177"/>
                    <a:pt x="5975" y="6287"/>
                  </a:cubicBezTo>
                  <a:cubicBezTo>
                    <a:pt x="5920" y="6345"/>
                    <a:pt x="5868" y="6405"/>
                    <a:pt x="5813" y="6463"/>
                  </a:cubicBezTo>
                  <a:cubicBezTo>
                    <a:pt x="5761" y="6521"/>
                    <a:pt x="5717" y="6581"/>
                    <a:pt x="5675" y="6645"/>
                  </a:cubicBezTo>
                  <a:lnTo>
                    <a:pt x="5653" y="6675"/>
                  </a:lnTo>
                  <a:cubicBezTo>
                    <a:pt x="5560" y="6780"/>
                    <a:pt x="5469" y="6884"/>
                    <a:pt x="5375" y="6989"/>
                  </a:cubicBezTo>
                  <a:cubicBezTo>
                    <a:pt x="5359" y="7008"/>
                    <a:pt x="5345" y="7033"/>
                    <a:pt x="5337" y="7058"/>
                  </a:cubicBezTo>
                  <a:cubicBezTo>
                    <a:pt x="4811" y="7655"/>
                    <a:pt x="4310" y="8294"/>
                    <a:pt x="3847" y="8955"/>
                  </a:cubicBezTo>
                  <a:cubicBezTo>
                    <a:pt x="3123" y="9990"/>
                    <a:pt x="2481" y="11127"/>
                    <a:pt x="1942" y="12336"/>
                  </a:cubicBezTo>
                  <a:cubicBezTo>
                    <a:pt x="890" y="14679"/>
                    <a:pt x="287" y="17184"/>
                    <a:pt x="144" y="19781"/>
                  </a:cubicBezTo>
                  <a:cubicBezTo>
                    <a:pt x="1" y="22349"/>
                    <a:pt x="372" y="25028"/>
                    <a:pt x="1218" y="27526"/>
                  </a:cubicBezTo>
                  <a:cubicBezTo>
                    <a:pt x="1620" y="28712"/>
                    <a:pt x="2146" y="29888"/>
                    <a:pt x="2784" y="31028"/>
                  </a:cubicBezTo>
                  <a:cubicBezTo>
                    <a:pt x="3401" y="32137"/>
                    <a:pt x="4150" y="33217"/>
                    <a:pt x="5009" y="34241"/>
                  </a:cubicBezTo>
                  <a:cubicBezTo>
                    <a:pt x="6661" y="36215"/>
                    <a:pt x="8663" y="37848"/>
                    <a:pt x="10959" y="39100"/>
                  </a:cubicBezTo>
                  <a:cubicBezTo>
                    <a:pt x="12074" y="39709"/>
                    <a:pt x="13283" y="40224"/>
                    <a:pt x="14555" y="40631"/>
                  </a:cubicBezTo>
                  <a:cubicBezTo>
                    <a:pt x="14838" y="40722"/>
                    <a:pt x="15122" y="40807"/>
                    <a:pt x="15408" y="40885"/>
                  </a:cubicBezTo>
                  <a:cubicBezTo>
                    <a:pt x="16355" y="41143"/>
                    <a:pt x="17346" y="41339"/>
                    <a:pt x="18357" y="41466"/>
                  </a:cubicBezTo>
                  <a:cubicBezTo>
                    <a:pt x="19196" y="41572"/>
                    <a:pt x="20041" y="41625"/>
                    <a:pt x="20887" y="41625"/>
                  </a:cubicBezTo>
                  <a:cubicBezTo>
                    <a:pt x="22596" y="41625"/>
                    <a:pt x="24312" y="41408"/>
                    <a:pt x="26014" y="40975"/>
                  </a:cubicBezTo>
                  <a:cubicBezTo>
                    <a:pt x="28481" y="40348"/>
                    <a:pt x="30807" y="39268"/>
                    <a:pt x="32930" y="37765"/>
                  </a:cubicBezTo>
                  <a:cubicBezTo>
                    <a:pt x="35036" y="36273"/>
                    <a:pt x="36834" y="34406"/>
                    <a:pt x="38274" y="32220"/>
                  </a:cubicBezTo>
                  <a:cubicBezTo>
                    <a:pt x="38965" y="31171"/>
                    <a:pt x="39574" y="30012"/>
                    <a:pt x="40088" y="28776"/>
                  </a:cubicBezTo>
                  <a:cubicBezTo>
                    <a:pt x="40579" y="27597"/>
                    <a:pt x="40964" y="26339"/>
                    <a:pt x="41237" y="25037"/>
                  </a:cubicBezTo>
                  <a:cubicBezTo>
                    <a:pt x="41498" y="23773"/>
                    <a:pt x="41644" y="22460"/>
                    <a:pt x="41663" y="21130"/>
                  </a:cubicBezTo>
                  <a:cubicBezTo>
                    <a:pt x="41685" y="19882"/>
                    <a:pt x="41581" y="18594"/>
                    <a:pt x="41358" y="17294"/>
                  </a:cubicBezTo>
                  <a:cubicBezTo>
                    <a:pt x="41140" y="16033"/>
                    <a:pt x="40796" y="14770"/>
                    <a:pt x="40336" y="13536"/>
                  </a:cubicBezTo>
                  <a:cubicBezTo>
                    <a:pt x="39890" y="12344"/>
                    <a:pt x="39340" y="11193"/>
                    <a:pt x="38695" y="10108"/>
                  </a:cubicBezTo>
                  <a:cubicBezTo>
                    <a:pt x="38062" y="9040"/>
                    <a:pt x="37310" y="8010"/>
                    <a:pt x="36460" y="7038"/>
                  </a:cubicBezTo>
                  <a:cubicBezTo>
                    <a:pt x="36058" y="6579"/>
                    <a:pt x="35614" y="6119"/>
                    <a:pt x="35102" y="5631"/>
                  </a:cubicBezTo>
                  <a:cubicBezTo>
                    <a:pt x="34667" y="5221"/>
                    <a:pt x="34183" y="4805"/>
                    <a:pt x="33618" y="4365"/>
                  </a:cubicBezTo>
                  <a:cubicBezTo>
                    <a:pt x="31600" y="2785"/>
                    <a:pt x="29287" y="1603"/>
                    <a:pt x="26743" y="849"/>
                  </a:cubicBezTo>
                  <a:cubicBezTo>
                    <a:pt x="26603" y="808"/>
                    <a:pt x="26462" y="769"/>
                    <a:pt x="26325" y="731"/>
                  </a:cubicBezTo>
                  <a:cubicBezTo>
                    <a:pt x="24541" y="244"/>
                    <a:pt x="22713" y="1"/>
                    <a:pt x="20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6841863" y="2413001"/>
              <a:ext cx="471125" cy="859598"/>
            </a:xfrm>
            <a:custGeom>
              <a:rect b="b" l="l" r="r" t="t"/>
              <a:pathLst>
                <a:path extrusionOk="0" h="23754" w="13019">
                  <a:moveTo>
                    <a:pt x="7969" y="0"/>
                  </a:moveTo>
                  <a:cubicBezTo>
                    <a:pt x="7955" y="3"/>
                    <a:pt x="7941" y="6"/>
                    <a:pt x="7927" y="8"/>
                  </a:cubicBezTo>
                  <a:lnTo>
                    <a:pt x="7924" y="8"/>
                  </a:lnTo>
                  <a:cubicBezTo>
                    <a:pt x="7591" y="91"/>
                    <a:pt x="7322" y="179"/>
                    <a:pt x="7079" y="284"/>
                  </a:cubicBezTo>
                  <a:cubicBezTo>
                    <a:pt x="6812" y="402"/>
                    <a:pt x="6592" y="512"/>
                    <a:pt x="6385" y="639"/>
                  </a:cubicBezTo>
                  <a:cubicBezTo>
                    <a:pt x="5893" y="936"/>
                    <a:pt x="5447" y="1344"/>
                    <a:pt x="5100" y="1815"/>
                  </a:cubicBezTo>
                  <a:cubicBezTo>
                    <a:pt x="4929" y="2040"/>
                    <a:pt x="4780" y="2272"/>
                    <a:pt x="4637" y="2514"/>
                  </a:cubicBezTo>
                  <a:cubicBezTo>
                    <a:pt x="4508" y="2734"/>
                    <a:pt x="4406" y="2971"/>
                    <a:pt x="4304" y="3213"/>
                  </a:cubicBezTo>
                  <a:cubicBezTo>
                    <a:pt x="4243" y="3354"/>
                    <a:pt x="4186" y="3497"/>
                    <a:pt x="4139" y="3643"/>
                  </a:cubicBezTo>
                  <a:cubicBezTo>
                    <a:pt x="4051" y="3904"/>
                    <a:pt x="3996" y="4191"/>
                    <a:pt x="3971" y="4513"/>
                  </a:cubicBezTo>
                  <a:cubicBezTo>
                    <a:pt x="3952" y="4802"/>
                    <a:pt x="3979" y="5091"/>
                    <a:pt x="4015" y="5361"/>
                  </a:cubicBezTo>
                  <a:cubicBezTo>
                    <a:pt x="4097" y="6033"/>
                    <a:pt x="4337" y="6677"/>
                    <a:pt x="4571" y="7296"/>
                  </a:cubicBezTo>
                  <a:lnTo>
                    <a:pt x="4662" y="7539"/>
                  </a:lnTo>
                  <a:cubicBezTo>
                    <a:pt x="4808" y="7935"/>
                    <a:pt x="4926" y="8288"/>
                    <a:pt x="5025" y="8612"/>
                  </a:cubicBezTo>
                  <a:lnTo>
                    <a:pt x="5047" y="8687"/>
                  </a:lnTo>
                  <a:cubicBezTo>
                    <a:pt x="5138" y="8990"/>
                    <a:pt x="5232" y="9304"/>
                    <a:pt x="5292" y="9623"/>
                  </a:cubicBezTo>
                  <a:cubicBezTo>
                    <a:pt x="5303" y="9744"/>
                    <a:pt x="5306" y="9846"/>
                    <a:pt x="5301" y="9940"/>
                  </a:cubicBezTo>
                  <a:cubicBezTo>
                    <a:pt x="5276" y="10072"/>
                    <a:pt x="5243" y="10198"/>
                    <a:pt x="5196" y="10328"/>
                  </a:cubicBezTo>
                  <a:cubicBezTo>
                    <a:pt x="5133" y="10457"/>
                    <a:pt x="5064" y="10576"/>
                    <a:pt x="4987" y="10683"/>
                  </a:cubicBezTo>
                  <a:cubicBezTo>
                    <a:pt x="4645" y="11085"/>
                    <a:pt x="4216" y="11426"/>
                    <a:pt x="3841" y="11713"/>
                  </a:cubicBezTo>
                  <a:cubicBezTo>
                    <a:pt x="3439" y="12013"/>
                    <a:pt x="2982" y="12351"/>
                    <a:pt x="2561" y="12712"/>
                  </a:cubicBezTo>
                  <a:cubicBezTo>
                    <a:pt x="2382" y="12866"/>
                    <a:pt x="2206" y="13026"/>
                    <a:pt x="2030" y="13183"/>
                  </a:cubicBezTo>
                  <a:cubicBezTo>
                    <a:pt x="1834" y="13356"/>
                    <a:pt x="1658" y="13513"/>
                    <a:pt x="1496" y="13690"/>
                  </a:cubicBezTo>
                  <a:cubicBezTo>
                    <a:pt x="1105" y="14108"/>
                    <a:pt x="785" y="14551"/>
                    <a:pt x="540" y="15000"/>
                  </a:cubicBezTo>
                  <a:cubicBezTo>
                    <a:pt x="257" y="15523"/>
                    <a:pt x="146" y="16090"/>
                    <a:pt x="78" y="16575"/>
                  </a:cubicBezTo>
                  <a:cubicBezTo>
                    <a:pt x="39" y="16870"/>
                    <a:pt x="17" y="17093"/>
                    <a:pt x="9" y="17302"/>
                  </a:cubicBezTo>
                  <a:cubicBezTo>
                    <a:pt x="1" y="17506"/>
                    <a:pt x="1" y="17676"/>
                    <a:pt x="14" y="17852"/>
                  </a:cubicBezTo>
                  <a:cubicBezTo>
                    <a:pt x="39" y="18142"/>
                    <a:pt x="113" y="18420"/>
                    <a:pt x="240" y="18700"/>
                  </a:cubicBezTo>
                  <a:cubicBezTo>
                    <a:pt x="466" y="19204"/>
                    <a:pt x="816" y="19661"/>
                    <a:pt x="1124" y="20041"/>
                  </a:cubicBezTo>
                  <a:cubicBezTo>
                    <a:pt x="1278" y="20229"/>
                    <a:pt x="1427" y="20397"/>
                    <a:pt x="1573" y="20548"/>
                  </a:cubicBezTo>
                  <a:cubicBezTo>
                    <a:pt x="1708" y="20688"/>
                    <a:pt x="1867" y="20823"/>
                    <a:pt x="2090" y="20986"/>
                  </a:cubicBezTo>
                  <a:cubicBezTo>
                    <a:pt x="2250" y="21104"/>
                    <a:pt x="2415" y="21214"/>
                    <a:pt x="2578" y="21327"/>
                  </a:cubicBezTo>
                  <a:cubicBezTo>
                    <a:pt x="2754" y="21446"/>
                    <a:pt x="2930" y="21567"/>
                    <a:pt x="3104" y="21693"/>
                  </a:cubicBezTo>
                  <a:cubicBezTo>
                    <a:pt x="3459" y="21977"/>
                    <a:pt x="3836" y="22285"/>
                    <a:pt x="4175" y="22624"/>
                  </a:cubicBezTo>
                  <a:cubicBezTo>
                    <a:pt x="4689" y="23142"/>
                    <a:pt x="5157" y="23469"/>
                    <a:pt x="5650" y="23648"/>
                  </a:cubicBezTo>
                  <a:cubicBezTo>
                    <a:pt x="5694" y="23662"/>
                    <a:pt x="5738" y="23678"/>
                    <a:pt x="5782" y="23689"/>
                  </a:cubicBezTo>
                  <a:cubicBezTo>
                    <a:pt x="5890" y="23720"/>
                    <a:pt x="6000" y="23739"/>
                    <a:pt x="6135" y="23750"/>
                  </a:cubicBezTo>
                  <a:cubicBezTo>
                    <a:pt x="6161" y="23753"/>
                    <a:pt x="6188" y="23754"/>
                    <a:pt x="6214" y="23754"/>
                  </a:cubicBezTo>
                  <a:cubicBezTo>
                    <a:pt x="6332" y="23754"/>
                    <a:pt x="6453" y="23731"/>
                    <a:pt x="6570" y="23709"/>
                  </a:cubicBezTo>
                  <a:lnTo>
                    <a:pt x="6639" y="23695"/>
                  </a:lnTo>
                  <a:cubicBezTo>
                    <a:pt x="6798" y="23665"/>
                    <a:pt x="6955" y="23601"/>
                    <a:pt x="7112" y="23533"/>
                  </a:cubicBezTo>
                  <a:cubicBezTo>
                    <a:pt x="7297" y="23450"/>
                    <a:pt x="7476" y="23354"/>
                    <a:pt x="7657" y="23232"/>
                  </a:cubicBezTo>
                  <a:cubicBezTo>
                    <a:pt x="8057" y="22971"/>
                    <a:pt x="8404" y="22657"/>
                    <a:pt x="8684" y="22299"/>
                  </a:cubicBezTo>
                  <a:cubicBezTo>
                    <a:pt x="9075" y="21801"/>
                    <a:pt x="9389" y="21333"/>
                    <a:pt x="9643" y="20865"/>
                  </a:cubicBezTo>
                  <a:cubicBezTo>
                    <a:pt x="9866" y="20457"/>
                    <a:pt x="10047" y="20025"/>
                    <a:pt x="10221" y="19604"/>
                  </a:cubicBezTo>
                  <a:lnTo>
                    <a:pt x="10323" y="19353"/>
                  </a:lnTo>
                  <a:cubicBezTo>
                    <a:pt x="10402" y="19188"/>
                    <a:pt x="10482" y="19028"/>
                    <a:pt x="10587" y="18879"/>
                  </a:cubicBezTo>
                  <a:cubicBezTo>
                    <a:pt x="10617" y="18846"/>
                    <a:pt x="10647" y="18816"/>
                    <a:pt x="10681" y="18786"/>
                  </a:cubicBezTo>
                  <a:cubicBezTo>
                    <a:pt x="10747" y="18747"/>
                    <a:pt x="10813" y="18714"/>
                    <a:pt x="10879" y="18684"/>
                  </a:cubicBezTo>
                  <a:lnTo>
                    <a:pt x="10983" y="18645"/>
                  </a:lnTo>
                  <a:cubicBezTo>
                    <a:pt x="11157" y="18582"/>
                    <a:pt x="11339" y="18519"/>
                    <a:pt x="11504" y="18436"/>
                  </a:cubicBezTo>
                  <a:cubicBezTo>
                    <a:pt x="11694" y="18337"/>
                    <a:pt x="11873" y="18230"/>
                    <a:pt x="12049" y="18100"/>
                  </a:cubicBezTo>
                  <a:cubicBezTo>
                    <a:pt x="12242" y="17960"/>
                    <a:pt x="12407" y="17811"/>
                    <a:pt x="12550" y="17643"/>
                  </a:cubicBezTo>
                  <a:cubicBezTo>
                    <a:pt x="12567" y="17624"/>
                    <a:pt x="12580" y="17607"/>
                    <a:pt x="12594" y="17588"/>
                  </a:cubicBezTo>
                  <a:cubicBezTo>
                    <a:pt x="12823" y="16440"/>
                    <a:pt x="12957" y="15275"/>
                    <a:pt x="12996" y="14108"/>
                  </a:cubicBezTo>
                  <a:cubicBezTo>
                    <a:pt x="12996" y="14103"/>
                    <a:pt x="12996" y="14097"/>
                    <a:pt x="12999" y="14094"/>
                  </a:cubicBezTo>
                  <a:cubicBezTo>
                    <a:pt x="12999" y="14069"/>
                    <a:pt x="12999" y="14050"/>
                    <a:pt x="12999" y="14025"/>
                  </a:cubicBezTo>
                  <a:cubicBezTo>
                    <a:pt x="13018" y="13414"/>
                    <a:pt x="13010" y="12803"/>
                    <a:pt x="12977" y="12192"/>
                  </a:cubicBezTo>
                  <a:lnTo>
                    <a:pt x="12977" y="12189"/>
                  </a:lnTo>
                  <a:cubicBezTo>
                    <a:pt x="12977" y="12189"/>
                    <a:pt x="12974" y="12186"/>
                    <a:pt x="12974" y="12186"/>
                  </a:cubicBezTo>
                  <a:lnTo>
                    <a:pt x="12977" y="12186"/>
                  </a:lnTo>
                  <a:lnTo>
                    <a:pt x="12977" y="12183"/>
                  </a:lnTo>
                  <a:lnTo>
                    <a:pt x="12977" y="12181"/>
                  </a:lnTo>
                  <a:lnTo>
                    <a:pt x="12974" y="12181"/>
                  </a:lnTo>
                  <a:lnTo>
                    <a:pt x="12974" y="12178"/>
                  </a:lnTo>
                  <a:lnTo>
                    <a:pt x="12974" y="12175"/>
                  </a:lnTo>
                  <a:cubicBezTo>
                    <a:pt x="12974" y="12170"/>
                    <a:pt x="12974" y="12167"/>
                    <a:pt x="12974" y="12161"/>
                  </a:cubicBezTo>
                  <a:cubicBezTo>
                    <a:pt x="12974" y="12159"/>
                    <a:pt x="12974" y="12159"/>
                    <a:pt x="12974" y="12159"/>
                  </a:cubicBezTo>
                  <a:lnTo>
                    <a:pt x="12974" y="12156"/>
                  </a:lnTo>
                  <a:lnTo>
                    <a:pt x="12974" y="12153"/>
                  </a:lnTo>
                  <a:cubicBezTo>
                    <a:pt x="12974" y="12150"/>
                    <a:pt x="12974" y="12148"/>
                    <a:pt x="12974" y="12148"/>
                  </a:cubicBezTo>
                  <a:lnTo>
                    <a:pt x="12974" y="12142"/>
                  </a:lnTo>
                  <a:cubicBezTo>
                    <a:pt x="12974" y="12139"/>
                    <a:pt x="12974" y="12137"/>
                    <a:pt x="12974" y="12137"/>
                  </a:cubicBezTo>
                  <a:cubicBezTo>
                    <a:pt x="12875" y="10702"/>
                    <a:pt x="12630" y="9281"/>
                    <a:pt x="12247" y="7899"/>
                  </a:cubicBezTo>
                  <a:cubicBezTo>
                    <a:pt x="12244" y="7894"/>
                    <a:pt x="12244" y="7888"/>
                    <a:pt x="12242" y="7883"/>
                  </a:cubicBezTo>
                  <a:cubicBezTo>
                    <a:pt x="12231" y="7839"/>
                    <a:pt x="12217" y="7795"/>
                    <a:pt x="12203" y="7748"/>
                  </a:cubicBezTo>
                  <a:cubicBezTo>
                    <a:pt x="12198" y="7723"/>
                    <a:pt x="12189" y="7701"/>
                    <a:pt x="12184" y="7676"/>
                  </a:cubicBezTo>
                  <a:cubicBezTo>
                    <a:pt x="12176" y="7652"/>
                    <a:pt x="12167" y="7627"/>
                    <a:pt x="12162" y="7602"/>
                  </a:cubicBezTo>
                  <a:cubicBezTo>
                    <a:pt x="12154" y="7569"/>
                    <a:pt x="12143" y="7539"/>
                    <a:pt x="12134" y="7508"/>
                  </a:cubicBezTo>
                  <a:cubicBezTo>
                    <a:pt x="12129" y="7489"/>
                    <a:pt x="12123" y="7467"/>
                    <a:pt x="12115" y="7448"/>
                  </a:cubicBezTo>
                  <a:cubicBezTo>
                    <a:pt x="12109" y="7423"/>
                    <a:pt x="12101" y="7398"/>
                    <a:pt x="12093" y="7373"/>
                  </a:cubicBezTo>
                  <a:cubicBezTo>
                    <a:pt x="12085" y="7343"/>
                    <a:pt x="12074" y="7313"/>
                    <a:pt x="12065" y="7283"/>
                  </a:cubicBezTo>
                  <a:cubicBezTo>
                    <a:pt x="12063" y="7269"/>
                    <a:pt x="12054" y="7255"/>
                    <a:pt x="12052" y="7239"/>
                  </a:cubicBezTo>
                  <a:cubicBezTo>
                    <a:pt x="12038" y="7197"/>
                    <a:pt x="12024" y="7156"/>
                    <a:pt x="12013" y="7115"/>
                  </a:cubicBezTo>
                  <a:cubicBezTo>
                    <a:pt x="12013" y="7112"/>
                    <a:pt x="12010" y="7112"/>
                    <a:pt x="12010" y="7109"/>
                  </a:cubicBezTo>
                  <a:cubicBezTo>
                    <a:pt x="11997" y="7068"/>
                    <a:pt x="11983" y="7027"/>
                    <a:pt x="11972" y="6988"/>
                  </a:cubicBezTo>
                  <a:lnTo>
                    <a:pt x="11972" y="6985"/>
                  </a:lnTo>
                  <a:cubicBezTo>
                    <a:pt x="11925" y="6848"/>
                    <a:pt x="11875" y="6710"/>
                    <a:pt x="11829" y="6575"/>
                  </a:cubicBezTo>
                  <a:cubicBezTo>
                    <a:pt x="11826" y="6570"/>
                    <a:pt x="11823" y="6561"/>
                    <a:pt x="11820" y="6556"/>
                  </a:cubicBezTo>
                  <a:lnTo>
                    <a:pt x="11774" y="6429"/>
                  </a:lnTo>
                  <a:cubicBezTo>
                    <a:pt x="11768" y="6410"/>
                    <a:pt x="11760" y="6388"/>
                    <a:pt x="11752" y="6369"/>
                  </a:cubicBezTo>
                  <a:cubicBezTo>
                    <a:pt x="11741" y="6338"/>
                    <a:pt x="11730" y="6311"/>
                    <a:pt x="11719" y="6283"/>
                  </a:cubicBezTo>
                  <a:cubicBezTo>
                    <a:pt x="11707" y="6250"/>
                    <a:pt x="11694" y="6217"/>
                    <a:pt x="11683" y="6184"/>
                  </a:cubicBezTo>
                  <a:cubicBezTo>
                    <a:pt x="11674" y="6168"/>
                    <a:pt x="11669" y="6151"/>
                    <a:pt x="11663" y="6137"/>
                  </a:cubicBezTo>
                  <a:cubicBezTo>
                    <a:pt x="11647" y="6090"/>
                    <a:pt x="11628" y="6046"/>
                    <a:pt x="11611" y="6000"/>
                  </a:cubicBezTo>
                  <a:cubicBezTo>
                    <a:pt x="11608" y="5994"/>
                    <a:pt x="11608" y="5991"/>
                    <a:pt x="11606" y="5989"/>
                  </a:cubicBezTo>
                  <a:cubicBezTo>
                    <a:pt x="11523" y="5782"/>
                    <a:pt x="11438" y="5576"/>
                    <a:pt x="11350" y="5369"/>
                  </a:cubicBezTo>
                  <a:cubicBezTo>
                    <a:pt x="11347" y="5366"/>
                    <a:pt x="11344" y="5361"/>
                    <a:pt x="11344" y="5355"/>
                  </a:cubicBezTo>
                  <a:cubicBezTo>
                    <a:pt x="11325" y="5309"/>
                    <a:pt x="11306" y="5264"/>
                    <a:pt x="11283" y="5218"/>
                  </a:cubicBezTo>
                  <a:cubicBezTo>
                    <a:pt x="11278" y="5207"/>
                    <a:pt x="11272" y="5190"/>
                    <a:pt x="11267" y="5176"/>
                  </a:cubicBezTo>
                  <a:cubicBezTo>
                    <a:pt x="11248" y="5141"/>
                    <a:pt x="11234" y="5105"/>
                    <a:pt x="11217" y="5066"/>
                  </a:cubicBezTo>
                  <a:cubicBezTo>
                    <a:pt x="11209" y="5050"/>
                    <a:pt x="11201" y="5033"/>
                    <a:pt x="11193" y="5017"/>
                  </a:cubicBezTo>
                  <a:cubicBezTo>
                    <a:pt x="11179" y="4984"/>
                    <a:pt x="11162" y="4948"/>
                    <a:pt x="11149" y="4915"/>
                  </a:cubicBezTo>
                  <a:cubicBezTo>
                    <a:pt x="11140" y="4896"/>
                    <a:pt x="11129" y="4879"/>
                    <a:pt x="11121" y="4860"/>
                  </a:cubicBezTo>
                  <a:cubicBezTo>
                    <a:pt x="11107" y="4827"/>
                    <a:pt x="11091" y="4796"/>
                    <a:pt x="11077" y="4763"/>
                  </a:cubicBezTo>
                  <a:cubicBezTo>
                    <a:pt x="11066" y="4744"/>
                    <a:pt x="11058" y="4725"/>
                    <a:pt x="11049" y="4703"/>
                  </a:cubicBezTo>
                  <a:cubicBezTo>
                    <a:pt x="11033" y="4672"/>
                    <a:pt x="11019" y="4642"/>
                    <a:pt x="11005" y="4615"/>
                  </a:cubicBezTo>
                  <a:cubicBezTo>
                    <a:pt x="10994" y="4593"/>
                    <a:pt x="10983" y="4571"/>
                    <a:pt x="10975" y="4551"/>
                  </a:cubicBezTo>
                  <a:cubicBezTo>
                    <a:pt x="10961" y="4521"/>
                    <a:pt x="10948" y="4491"/>
                    <a:pt x="10931" y="4463"/>
                  </a:cubicBezTo>
                  <a:cubicBezTo>
                    <a:pt x="10923" y="4441"/>
                    <a:pt x="10912" y="4422"/>
                    <a:pt x="10901" y="4400"/>
                  </a:cubicBezTo>
                  <a:cubicBezTo>
                    <a:pt x="10887" y="4372"/>
                    <a:pt x="10873" y="4342"/>
                    <a:pt x="10859" y="4315"/>
                  </a:cubicBezTo>
                  <a:cubicBezTo>
                    <a:pt x="10848" y="4293"/>
                    <a:pt x="10837" y="4271"/>
                    <a:pt x="10826" y="4251"/>
                  </a:cubicBezTo>
                  <a:cubicBezTo>
                    <a:pt x="10813" y="4221"/>
                    <a:pt x="10799" y="4193"/>
                    <a:pt x="10782" y="4163"/>
                  </a:cubicBezTo>
                  <a:cubicBezTo>
                    <a:pt x="10774" y="4144"/>
                    <a:pt x="10763" y="4127"/>
                    <a:pt x="10752" y="4105"/>
                  </a:cubicBezTo>
                  <a:cubicBezTo>
                    <a:pt x="10738" y="4075"/>
                    <a:pt x="10722" y="4045"/>
                    <a:pt x="10705" y="4012"/>
                  </a:cubicBezTo>
                  <a:cubicBezTo>
                    <a:pt x="10697" y="3995"/>
                    <a:pt x="10689" y="3979"/>
                    <a:pt x="10681" y="3962"/>
                  </a:cubicBezTo>
                  <a:cubicBezTo>
                    <a:pt x="10661" y="3929"/>
                    <a:pt x="10645" y="3896"/>
                    <a:pt x="10628" y="3866"/>
                  </a:cubicBezTo>
                  <a:cubicBezTo>
                    <a:pt x="10620" y="3849"/>
                    <a:pt x="10612" y="3833"/>
                    <a:pt x="10603" y="3819"/>
                  </a:cubicBezTo>
                  <a:cubicBezTo>
                    <a:pt x="10584" y="3783"/>
                    <a:pt x="10568" y="3750"/>
                    <a:pt x="10548" y="3714"/>
                  </a:cubicBezTo>
                  <a:cubicBezTo>
                    <a:pt x="10540" y="3703"/>
                    <a:pt x="10535" y="3690"/>
                    <a:pt x="10529" y="3679"/>
                  </a:cubicBezTo>
                  <a:cubicBezTo>
                    <a:pt x="10507" y="3640"/>
                    <a:pt x="10488" y="3604"/>
                    <a:pt x="10469" y="3566"/>
                  </a:cubicBezTo>
                  <a:cubicBezTo>
                    <a:pt x="10463" y="3557"/>
                    <a:pt x="10455" y="3546"/>
                    <a:pt x="10449" y="3535"/>
                  </a:cubicBezTo>
                  <a:cubicBezTo>
                    <a:pt x="10430" y="3497"/>
                    <a:pt x="10408" y="3458"/>
                    <a:pt x="10386" y="3417"/>
                  </a:cubicBezTo>
                  <a:cubicBezTo>
                    <a:pt x="10380" y="3409"/>
                    <a:pt x="10375" y="3403"/>
                    <a:pt x="10372" y="3395"/>
                  </a:cubicBezTo>
                  <a:cubicBezTo>
                    <a:pt x="10347" y="3354"/>
                    <a:pt x="10325" y="3310"/>
                    <a:pt x="10301" y="3268"/>
                  </a:cubicBezTo>
                  <a:cubicBezTo>
                    <a:pt x="10301" y="3266"/>
                    <a:pt x="10295" y="3263"/>
                    <a:pt x="10292" y="3257"/>
                  </a:cubicBezTo>
                  <a:cubicBezTo>
                    <a:pt x="10268" y="3210"/>
                    <a:pt x="10243" y="3166"/>
                    <a:pt x="10215" y="3120"/>
                  </a:cubicBezTo>
                  <a:lnTo>
                    <a:pt x="10212" y="3120"/>
                  </a:lnTo>
                  <a:cubicBezTo>
                    <a:pt x="10056" y="2844"/>
                    <a:pt x="9888" y="2572"/>
                    <a:pt x="9717" y="2305"/>
                  </a:cubicBezTo>
                  <a:cubicBezTo>
                    <a:pt x="9706" y="2288"/>
                    <a:pt x="9695" y="2272"/>
                    <a:pt x="9684" y="2255"/>
                  </a:cubicBezTo>
                  <a:cubicBezTo>
                    <a:pt x="9667" y="2230"/>
                    <a:pt x="9654" y="2208"/>
                    <a:pt x="9637" y="2186"/>
                  </a:cubicBezTo>
                  <a:cubicBezTo>
                    <a:pt x="9618" y="2159"/>
                    <a:pt x="9601" y="2131"/>
                    <a:pt x="9582" y="2104"/>
                  </a:cubicBezTo>
                  <a:cubicBezTo>
                    <a:pt x="9563" y="2073"/>
                    <a:pt x="9541" y="2043"/>
                    <a:pt x="9521" y="2013"/>
                  </a:cubicBezTo>
                  <a:cubicBezTo>
                    <a:pt x="9502" y="1988"/>
                    <a:pt x="9486" y="1963"/>
                    <a:pt x="9469" y="1938"/>
                  </a:cubicBezTo>
                  <a:cubicBezTo>
                    <a:pt x="9455" y="1916"/>
                    <a:pt x="9439" y="1894"/>
                    <a:pt x="9425" y="1870"/>
                  </a:cubicBezTo>
                  <a:cubicBezTo>
                    <a:pt x="9409" y="1850"/>
                    <a:pt x="9395" y="1831"/>
                    <a:pt x="9381" y="1812"/>
                  </a:cubicBezTo>
                  <a:cubicBezTo>
                    <a:pt x="9364" y="1790"/>
                    <a:pt x="9351" y="1768"/>
                    <a:pt x="9334" y="1746"/>
                  </a:cubicBezTo>
                  <a:cubicBezTo>
                    <a:pt x="9331" y="1740"/>
                    <a:pt x="9329" y="1735"/>
                    <a:pt x="9323" y="1729"/>
                  </a:cubicBezTo>
                  <a:cubicBezTo>
                    <a:pt x="9307" y="1702"/>
                    <a:pt x="9287" y="1677"/>
                    <a:pt x="9268" y="1649"/>
                  </a:cubicBezTo>
                  <a:cubicBezTo>
                    <a:pt x="9260" y="1638"/>
                    <a:pt x="9252" y="1625"/>
                    <a:pt x="9243" y="1616"/>
                  </a:cubicBezTo>
                  <a:cubicBezTo>
                    <a:pt x="9230" y="1594"/>
                    <a:pt x="9216" y="1575"/>
                    <a:pt x="9199" y="1556"/>
                  </a:cubicBezTo>
                  <a:cubicBezTo>
                    <a:pt x="9188" y="1539"/>
                    <a:pt x="9174" y="1520"/>
                    <a:pt x="9163" y="1503"/>
                  </a:cubicBezTo>
                  <a:cubicBezTo>
                    <a:pt x="9152" y="1492"/>
                    <a:pt x="9144" y="1479"/>
                    <a:pt x="9136" y="1465"/>
                  </a:cubicBezTo>
                  <a:cubicBezTo>
                    <a:pt x="9119" y="1443"/>
                    <a:pt x="9103" y="1418"/>
                    <a:pt x="9086" y="1396"/>
                  </a:cubicBezTo>
                  <a:cubicBezTo>
                    <a:pt x="9084" y="1393"/>
                    <a:pt x="9078" y="1388"/>
                    <a:pt x="9075" y="1382"/>
                  </a:cubicBezTo>
                  <a:cubicBezTo>
                    <a:pt x="8726" y="909"/>
                    <a:pt x="8357" y="446"/>
                    <a:pt x="79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6227434" y="2845879"/>
              <a:ext cx="428858" cy="567601"/>
            </a:xfrm>
            <a:custGeom>
              <a:rect b="b" l="l" r="r" t="t"/>
              <a:pathLst>
                <a:path extrusionOk="0" h="15685" w="11851">
                  <a:moveTo>
                    <a:pt x="8120" y="1"/>
                  </a:moveTo>
                  <a:cubicBezTo>
                    <a:pt x="8099" y="1"/>
                    <a:pt x="8078" y="1"/>
                    <a:pt x="8056" y="1"/>
                  </a:cubicBezTo>
                  <a:cubicBezTo>
                    <a:pt x="7712" y="4"/>
                    <a:pt x="7354" y="54"/>
                    <a:pt x="6991" y="144"/>
                  </a:cubicBezTo>
                  <a:cubicBezTo>
                    <a:pt x="6850" y="177"/>
                    <a:pt x="6713" y="227"/>
                    <a:pt x="6578" y="277"/>
                  </a:cubicBezTo>
                  <a:cubicBezTo>
                    <a:pt x="6410" y="337"/>
                    <a:pt x="6239" y="400"/>
                    <a:pt x="6082" y="483"/>
                  </a:cubicBezTo>
                  <a:cubicBezTo>
                    <a:pt x="5785" y="637"/>
                    <a:pt x="5493" y="835"/>
                    <a:pt x="5187" y="1092"/>
                  </a:cubicBezTo>
                  <a:cubicBezTo>
                    <a:pt x="5088" y="1174"/>
                    <a:pt x="4992" y="1259"/>
                    <a:pt x="4895" y="1345"/>
                  </a:cubicBezTo>
                  <a:cubicBezTo>
                    <a:pt x="4783" y="1444"/>
                    <a:pt x="4672" y="1543"/>
                    <a:pt x="4557" y="1639"/>
                  </a:cubicBezTo>
                  <a:cubicBezTo>
                    <a:pt x="4480" y="1692"/>
                    <a:pt x="4403" y="1739"/>
                    <a:pt x="4317" y="1780"/>
                  </a:cubicBezTo>
                  <a:cubicBezTo>
                    <a:pt x="4193" y="1824"/>
                    <a:pt x="4056" y="1857"/>
                    <a:pt x="3885" y="1887"/>
                  </a:cubicBezTo>
                  <a:cubicBezTo>
                    <a:pt x="3827" y="1892"/>
                    <a:pt x="3769" y="1893"/>
                    <a:pt x="3710" y="1893"/>
                  </a:cubicBezTo>
                  <a:cubicBezTo>
                    <a:pt x="3546" y="1893"/>
                    <a:pt x="3381" y="1879"/>
                    <a:pt x="3227" y="1862"/>
                  </a:cubicBezTo>
                  <a:cubicBezTo>
                    <a:pt x="3029" y="1832"/>
                    <a:pt x="2833" y="1799"/>
                    <a:pt x="2638" y="1766"/>
                  </a:cubicBezTo>
                  <a:lnTo>
                    <a:pt x="2563" y="1752"/>
                  </a:lnTo>
                  <a:cubicBezTo>
                    <a:pt x="2321" y="1710"/>
                    <a:pt x="2069" y="1668"/>
                    <a:pt x="1818" y="1668"/>
                  </a:cubicBezTo>
                  <a:cubicBezTo>
                    <a:pt x="1790" y="1668"/>
                    <a:pt x="1763" y="1669"/>
                    <a:pt x="1735" y="1670"/>
                  </a:cubicBezTo>
                  <a:cubicBezTo>
                    <a:pt x="1465" y="1681"/>
                    <a:pt x="1209" y="1761"/>
                    <a:pt x="1013" y="1898"/>
                  </a:cubicBezTo>
                  <a:cubicBezTo>
                    <a:pt x="818" y="2036"/>
                    <a:pt x="653" y="2215"/>
                    <a:pt x="512" y="2438"/>
                  </a:cubicBezTo>
                  <a:cubicBezTo>
                    <a:pt x="375" y="2658"/>
                    <a:pt x="286" y="2909"/>
                    <a:pt x="201" y="3154"/>
                  </a:cubicBezTo>
                  <a:cubicBezTo>
                    <a:pt x="39" y="3622"/>
                    <a:pt x="0" y="4164"/>
                    <a:pt x="85" y="4729"/>
                  </a:cubicBezTo>
                  <a:cubicBezTo>
                    <a:pt x="118" y="4949"/>
                    <a:pt x="215" y="5161"/>
                    <a:pt x="308" y="5365"/>
                  </a:cubicBezTo>
                  <a:lnTo>
                    <a:pt x="333" y="5420"/>
                  </a:lnTo>
                  <a:cubicBezTo>
                    <a:pt x="405" y="5577"/>
                    <a:pt x="487" y="5731"/>
                    <a:pt x="567" y="5885"/>
                  </a:cubicBezTo>
                  <a:lnTo>
                    <a:pt x="655" y="6056"/>
                  </a:lnTo>
                  <a:cubicBezTo>
                    <a:pt x="757" y="6248"/>
                    <a:pt x="845" y="6403"/>
                    <a:pt x="931" y="6538"/>
                  </a:cubicBezTo>
                  <a:cubicBezTo>
                    <a:pt x="793" y="6818"/>
                    <a:pt x="672" y="7118"/>
                    <a:pt x="570" y="7432"/>
                  </a:cubicBezTo>
                  <a:cubicBezTo>
                    <a:pt x="509" y="7611"/>
                    <a:pt x="474" y="7785"/>
                    <a:pt x="457" y="7977"/>
                  </a:cubicBezTo>
                  <a:cubicBezTo>
                    <a:pt x="449" y="8079"/>
                    <a:pt x="468" y="8187"/>
                    <a:pt x="485" y="8289"/>
                  </a:cubicBezTo>
                  <a:lnTo>
                    <a:pt x="496" y="8344"/>
                  </a:lnTo>
                  <a:cubicBezTo>
                    <a:pt x="520" y="8487"/>
                    <a:pt x="578" y="8627"/>
                    <a:pt x="639" y="8759"/>
                  </a:cubicBezTo>
                  <a:cubicBezTo>
                    <a:pt x="754" y="9021"/>
                    <a:pt x="953" y="9252"/>
                    <a:pt x="1112" y="9434"/>
                  </a:cubicBezTo>
                  <a:cubicBezTo>
                    <a:pt x="1173" y="9503"/>
                    <a:pt x="1236" y="9572"/>
                    <a:pt x="1305" y="9635"/>
                  </a:cubicBezTo>
                  <a:cubicBezTo>
                    <a:pt x="1465" y="9778"/>
                    <a:pt x="1627" y="9916"/>
                    <a:pt x="1795" y="10053"/>
                  </a:cubicBezTo>
                  <a:lnTo>
                    <a:pt x="1908" y="10147"/>
                  </a:lnTo>
                  <a:lnTo>
                    <a:pt x="2021" y="10238"/>
                  </a:lnTo>
                  <a:cubicBezTo>
                    <a:pt x="2175" y="10365"/>
                    <a:pt x="2307" y="10499"/>
                    <a:pt x="2428" y="10651"/>
                  </a:cubicBezTo>
                  <a:cubicBezTo>
                    <a:pt x="2541" y="10813"/>
                    <a:pt x="2640" y="10990"/>
                    <a:pt x="2731" y="11193"/>
                  </a:cubicBezTo>
                  <a:cubicBezTo>
                    <a:pt x="2883" y="11590"/>
                    <a:pt x="2982" y="12014"/>
                    <a:pt x="3078" y="12421"/>
                  </a:cubicBezTo>
                  <a:cubicBezTo>
                    <a:pt x="3106" y="12537"/>
                    <a:pt x="3133" y="12653"/>
                    <a:pt x="3161" y="12768"/>
                  </a:cubicBezTo>
                  <a:cubicBezTo>
                    <a:pt x="3232" y="13049"/>
                    <a:pt x="3318" y="13324"/>
                    <a:pt x="3384" y="13531"/>
                  </a:cubicBezTo>
                  <a:cubicBezTo>
                    <a:pt x="3516" y="13927"/>
                    <a:pt x="3665" y="14219"/>
                    <a:pt x="3852" y="14445"/>
                  </a:cubicBezTo>
                  <a:cubicBezTo>
                    <a:pt x="4067" y="14701"/>
                    <a:pt x="4345" y="14910"/>
                    <a:pt x="4678" y="15067"/>
                  </a:cubicBezTo>
                  <a:cubicBezTo>
                    <a:pt x="4934" y="15188"/>
                    <a:pt x="5209" y="15315"/>
                    <a:pt x="5493" y="15417"/>
                  </a:cubicBezTo>
                  <a:cubicBezTo>
                    <a:pt x="5628" y="15466"/>
                    <a:pt x="5760" y="15513"/>
                    <a:pt x="5895" y="15557"/>
                  </a:cubicBezTo>
                  <a:cubicBezTo>
                    <a:pt x="5933" y="15568"/>
                    <a:pt x="5969" y="15579"/>
                    <a:pt x="6008" y="15590"/>
                  </a:cubicBezTo>
                  <a:cubicBezTo>
                    <a:pt x="6233" y="15651"/>
                    <a:pt x="6489" y="15684"/>
                    <a:pt x="6753" y="15684"/>
                  </a:cubicBezTo>
                  <a:cubicBezTo>
                    <a:pt x="6799" y="15684"/>
                    <a:pt x="6845" y="15683"/>
                    <a:pt x="6892" y="15681"/>
                  </a:cubicBezTo>
                  <a:cubicBezTo>
                    <a:pt x="7236" y="15667"/>
                    <a:pt x="7580" y="15593"/>
                    <a:pt x="7921" y="15461"/>
                  </a:cubicBezTo>
                  <a:cubicBezTo>
                    <a:pt x="8089" y="15395"/>
                    <a:pt x="8260" y="15315"/>
                    <a:pt x="8431" y="15221"/>
                  </a:cubicBezTo>
                  <a:cubicBezTo>
                    <a:pt x="8623" y="15111"/>
                    <a:pt x="8805" y="14971"/>
                    <a:pt x="8987" y="14825"/>
                  </a:cubicBezTo>
                  <a:cubicBezTo>
                    <a:pt x="9202" y="14654"/>
                    <a:pt x="9394" y="14456"/>
                    <a:pt x="9581" y="14263"/>
                  </a:cubicBezTo>
                  <a:cubicBezTo>
                    <a:pt x="9967" y="13864"/>
                    <a:pt x="10319" y="13432"/>
                    <a:pt x="10650" y="12955"/>
                  </a:cubicBezTo>
                  <a:cubicBezTo>
                    <a:pt x="10961" y="12507"/>
                    <a:pt x="11134" y="12113"/>
                    <a:pt x="11187" y="11719"/>
                  </a:cubicBezTo>
                  <a:cubicBezTo>
                    <a:pt x="11231" y="11425"/>
                    <a:pt x="11231" y="11111"/>
                    <a:pt x="11187" y="10731"/>
                  </a:cubicBezTo>
                  <a:cubicBezTo>
                    <a:pt x="11126" y="10161"/>
                    <a:pt x="10986" y="9605"/>
                    <a:pt x="10859" y="9128"/>
                  </a:cubicBezTo>
                  <a:cubicBezTo>
                    <a:pt x="10801" y="8908"/>
                    <a:pt x="10746" y="8685"/>
                    <a:pt x="10691" y="8462"/>
                  </a:cubicBezTo>
                  <a:cubicBezTo>
                    <a:pt x="10619" y="8173"/>
                    <a:pt x="10548" y="7881"/>
                    <a:pt x="10471" y="7592"/>
                  </a:cubicBezTo>
                  <a:cubicBezTo>
                    <a:pt x="10435" y="7468"/>
                    <a:pt x="10396" y="7347"/>
                    <a:pt x="10355" y="7226"/>
                  </a:cubicBezTo>
                  <a:lnTo>
                    <a:pt x="10311" y="7110"/>
                  </a:lnTo>
                  <a:cubicBezTo>
                    <a:pt x="10262" y="6975"/>
                    <a:pt x="10215" y="6849"/>
                    <a:pt x="10182" y="6714"/>
                  </a:cubicBezTo>
                  <a:cubicBezTo>
                    <a:pt x="10176" y="6606"/>
                    <a:pt x="10179" y="6502"/>
                    <a:pt x="10187" y="6394"/>
                  </a:cubicBezTo>
                  <a:cubicBezTo>
                    <a:pt x="10209" y="6270"/>
                    <a:pt x="10245" y="6147"/>
                    <a:pt x="10292" y="6017"/>
                  </a:cubicBezTo>
                  <a:cubicBezTo>
                    <a:pt x="10350" y="5890"/>
                    <a:pt x="10416" y="5780"/>
                    <a:pt x="10490" y="5673"/>
                  </a:cubicBezTo>
                  <a:cubicBezTo>
                    <a:pt x="10564" y="5582"/>
                    <a:pt x="10642" y="5494"/>
                    <a:pt x="10716" y="5403"/>
                  </a:cubicBezTo>
                  <a:lnTo>
                    <a:pt x="10917" y="5161"/>
                  </a:lnTo>
                  <a:cubicBezTo>
                    <a:pt x="11104" y="4932"/>
                    <a:pt x="11269" y="4698"/>
                    <a:pt x="11418" y="4453"/>
                  </a:cubicBezTo>
                  <a:cubicBezTo>
                    <a:pt x="11553" y="4230"/>
                    <a:pt x="11666" y="3969"/>
                    <a:pt x="11765" y="3652"/>
                  </a:cubicBezTo>
                  <a:cubicBezTo>
                    <a:pt x="11850" y="3374"/>
                    <a:pt x="11847" y="3066"/>
                    <a:pt x="11757" y="2754"/>
                  </a:cubicBezTo>
                  <a:cubicBezTo>
                    <a:pt x="11707" y="2581"/>
                    <a:pt x="11624" y="2402"/>
                    <a:pt x="11553" y="2251"/>
                  </a:cubicBezTo>
                  <a:cubicBezTo>
                    <a:pt x="11415" y="1973"/>
                    <a:pt x="11291" y="1755"/>
                    <a:pt x="11162" y="1571"/>
                  </a:cubicBezTo>
                  <a:cubicBezTo>
                    <a:pt x="11066" y="1436"/>
                    <a:pt x="10964" y="1301"/>
                    <a:pt x="10859" y="1171"/>
                  </a:cubicBezTo>
                  <a:cubicBezTo>
                    <a:pt x="10730" y="1009"/>
                    <a:pt x="10570" y="860"/>
                    <a:pt x="10352" y="703"/>
                  </a:cubicBezTo>
                  <a:cubicBezTo>
                    <a:pt x="10022" y="467"/>
                    <a:pt x="9628" y="318"/>
                    <a:pt x="9251" y="186"/>
                  </a:cubicBezTo>
                  <a:cubicBezTo>
                    <a:pt x="9182" y="161"/>
                    <a:pt x="9111" y="139"/>
                    <a:pt x="9039" y="120"/>
                  </a:cubicBezTo>
                  <a:lnTo>
                    <a:pt x="9042" y="120"/>
                  </a:lnTo>
                  <a:cubicBezTo>
                    <a:pt x="8750" y="40"/>
                    <a:pt x="8441" y="1"/>
                    <a:pt x="812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6408444" y="2272158"/>
              <a:ext cx="430667" cy="420173"/>
            </a:xfrm>
            <a:custGeom>
              <a:rect b="b" l="l" r="r" t="t"/>
              <a:pathLst>
                <a:path extrusionOk="0" h="11611" w="11901">
                  <a:moveTo>
                    <a:pt x="8103" y="0"/>
                  </a:moveTo>
                  <a:cubicBezTo>
                    <a:pt x="7887" y="0"/>
                    <a:pt x="7699" y="9"/>
                    <a:pt x="7517" y="29"/>
                  </a:cubicBezTo>
                  <a:cubicBezTo>
                    <a:pt x="7245" y="60"/>
                    <a:pt x="6991" y="126"/>
                    <a:pt x="6735" y="233"/>
                  </a:cubicBezTo>
                  <a:cubicBezTo>
                    <a:pt x="6595" y="291"/>
                    <a:pt x="6460" y="354"/>
                    <a:pt x="6325" y="418"/>
                  </a:cubicBezTo>
                  <a:cubicBezTo>
                    <a:pt x="6209" y="473"/>
                    <a:pt x="6097" y="533"/>
                    <a:pt x="5984" y="591"/>
                  </a:cubicBezTo>
                  <a:cubicBezTo>
                    <a:pt x="5876" y="649"/>
                    <a:pt x="5769" y="707"/>
                    <a:pt x="5656" y="759"/>
                  </a:cubicBezTo>
                  <a:cubicBezTo>
                    <a:pt x="5609" y="775"/>
                    <a:pt x="5562" y="789"/>
                    <a:pt x="5513" y="800"/>
                  </a:cubicBezTo>
                  <a:cubicBezTo>
                    <a:pt x="5469" y="803"/>
                    <a:pt x="5426" y="805"/>
                    <a:pt x="5382" y="805"/>
                  </a:cubicBezTo>
                  <a:cubicBezTo>
                    <a:pt x="5309" y="805"/>
                    <a:pt x="5234" y="801"/>
                    <a:pt x="5155" y="792"/>
                  </a:cubicBezTo>
                  <a:cubicBezTo>
                    <a:pt x="5026" y="770"/>
                    <a:pt x="4893" y="737"/>
                    <a:pt x="4764" y="707"/>
                  </a:cubicBezTo>
                  <a:cubicBezTo>
                    <a:pt x="4604" y="668"/>
                    <a:pt x="4436" y="630"/>
                    <a:pt x="4271" y="605"/>
                  </a:cubicBezTo>
                  <a:cubicBezTo>
                    <a:pt x="4171" y="591"/>
                    <a:pt x="4074" y="584"/>
                    <a:pt x="3976" y="584"/>
                  </a:cubicBezTo>
                  <a:cubicBezTo>
                    <a:pt x="3843" y="584"/>
                    <a:pt x="3710" y="597"/>
                    <a:pt x="3572" y="624"/>
                  </a:cubicBezTo>
                  <a:cubicBezTo>
                    <a:pt x="3407" y="657"/>
                    <a:pt x="3244" y="720"/>
                    <a:pt x="3093" y="784"/>
                  </a:cubicBezTo>
                  <a:lnTo>
                    <a:pt x="3010" y="817"/>
                  </a:lnTo>
                  <a:cubicBezTo>
                    <a:pt x="2875" y="872"/>
                    <a:pt x="2738" y="927"/>
                    <a:pt x="2611" y="998"/>
                  </a:cubicBezTo>
                  <a:cubicBezTo>
                    <a:pt x="2424" y="1109"/>
                    <a:pt x="2264" y="1232"/>
                    <a:pt x="2137" y="1365"/>
                  </a:cubicBezTo>
                  <a:cubicBezTo>
                    <a:pt x="2000" y="1513"/>
                    <a:pt x="1881" y="1676"/>
                    <a:pt x="1790" y="1846"/>
                  </a:cubicBezTo>
                  <a:cubicBezTo>
                    <a:pt x="1738" y="1946"/>
                    <a:pt x="1694" y="2056"/>
                    <a:pt x="1653" y="2163"/>
                  </a:cubicBezTo>
                  <a:cubicBezTo>
                    <a:pt x="1598" y="2312"/>
                    <a:pt x="1565" y="2460"/>
                    <a:pt x="1551" y="2634"/>
                  </a:cubicBezTo>
                  <a:cubicBezTo>
                    <a:pt x="1361" y="2769"/>
                    <a:pt x="1215" y="2904"/>
                    <a:pt x="1091" y="3055"/>
                  </a:cubicBezTo>
                  <a:cubicBezTo>
                    <a:pt x="984" y="3185"/>
                    <a:pt x="890" y="3325"/>
                    <a:pt x="810" y="3471"/>
                  </a:cubicBezTo>
                  <a:cubicBezTo>
                    <a:pt x="703" y="3658"/>
                    <a:pt x="612" y="3854"/>
                    <a:pt x="518" y="4049"/>
                  </a:cubicBezTo>
                  <a:cubicBezTo>
                    <a:pt x="348" y="4415"/>
                    <a:pt x="163" y="4848"/>
                    <a:pt x="64" y="5296"/>
                  </a:cubicBezTo>
                  <a:cubicBezTo>
                    <a:pt x="42" y="5406"/>
                    <a:pt x="23" y="5517"/>
                    <a:pt x="15" y="5627"/>
                  </a:cubicBezTo>
                  <a:cubicBezTo>
                    <a:pt x="1" y="5773"/>
                    <a:pt x="9" y="5919"/>
                    <a:pt x="34" y="6098"/>
                  </a:cubicBezTo>
                  <a:cubicBezTo>
                    <a:pt x="75" y="6384"/>
                    <a:pt x="191" y="6662"/>
                    <a:pt x="375" y="6929"/>
                  </a:cubicBezTo>
                  <a:cubicBezTo>
                    <a:pt x="546" y="7169"/>
                    <a:pt x="766" y="7386"/>
                    <a:pt x="1036" y="7571"/>
                  </a:cubicBezTo>
                  <a:cubicBezTo>
                    <a:pt x="1146" y="7645"/>
                    <a:pt x="1267" y="7703"/>
                    <a:pt x="1383" y="7761"/>
                  </a:cubicBezTo>
                  <a:lnTo>
                    <a:pt x="1452" y="7794"/>
                  </a:lnTo>
                  <a:cubicBezTo>
                    <a:pt x="1727" y="7928"/>
                    <a:pt x="2024" y="8022"/>
                    <a:pt x="2311" y="8110"/>
                  </a:cubicBezTo>
                  <a:cubicBezTo>
                    <a:pt x="2487" y="8165"/>
                    <a:pt x="2663" y="8220"/>
                    <a:pt x="2834" y="8284"/>
                  </a:cubicBezTo>
                  <a:cubicBezTo>
                    <a:pt x="2928" y="8330"/>
                    <a:pt x="3013" y="8380"/>
                    <a:pt x="3098" y="8435"/>
                  </a:cubicBezTo>
                  <a:cubicBezTo>
                    <a:pt x="3140" y="8471"/>
                    <a:pt x="3178" y="8512"/>
                    <a:pt x="3214" y="8553"/>
                  </a:cubicBezTo>
                  <a:cubicBezTo>
                    <a:pt x="3255" y="8617"/>
                    <a:pt x="3291" y="8683"/>
                    <a:pt x="3321" y="8752"/>
                  </a:cubicBezTo>
                  <a:cubicBezTo>
                    <a:pt x="3371" y="8887"/>
                    <a:pt x="3409" y="9027"/>
                    <a:pt x="3448" y="9165"/>
                  </a:cubicBezTo>
                  <a:cubicBezTo>
                    <a:pt x="3484" y="9291"/>
                    <a:pt x="3519" y="9418"/>
                    <a:pt x="3561" y="9542"/>
                  </a:cubicBezTo>
                  <a:cubicBezTo>
                    <a:pt x="3605" y="9671"/>
                    <a:pt x="3663" y="9809"/>
                    <a:pt x="3731" y="9952"/>
                  </a:cubicBezTo>
                  <a:cubicBezTo>
                    <a:pt x="3839" y="10164"/>
                    <a:pt x="3977" y="10354"/>
                    <a:pt x="4095" y="10508"/>
                  </a:cubicBezTo>
                  <a:cubicBezTo>
                    <a:pt x="4255" y="10715"/>
                    <a:pt x="4486" y="10897"/>
                    <a:pt x="4800" y="11067"/>
                  </a:cubicBezTo>
                  <a:cubicBezTo>
                    <a:pt x="4973" y="11161"/>
                    <a:pt x="5171" y="11238"/>
                    <a:pt x="5339" y="11301"/>
                  </a:cubicBezTo>
                  <a:cubicBezTo>
                    <a:pt x="5540" y="11373"/>
                    <a:pt x="5725" y="11433"/>
                    <a:pt x="5909" y="11483"/>
                  </a:cubicBezTo>
                  <a:cubicBezTo>
                    <a:pt x="5970" y="11499"/>
                    <a:pt x="6033" y="11516"/>
                    <a:pt x="6094" y="11533"/>
                  </a:cubicBezTo>
                  <a:cubicBezTo>
                    <a:pt x="6314" y="11584"/>
                    <a:pt x="6540" y="11610"/>
                    <a:pt x="6766" y="11610"/>
                  </a:cubicBezTo>
                  <a:cubicBezTo>
                    <a:pt x="7104" y="11610"/>
                    <a:pt x="7442" y="11552"/>
                    <a:pt x="7754" y="11436"/>
                  </a:cubicBezTo>
                  <a:cubicBezTo>
                    <a:pt x="8046" y="11329"/>
                    <a:pt x="8277" y="11221"/>
                    <a:pt x="8484" y="11098"/>
                  </a:cubicBezTo>
                  <a:cubicBezTo>
                    <a:pt x="8773" y="10924"/>
                    <a:pt x="9054" y="10690"/>
                    <a:pt x="9315" y="10398"/>
                  </a:cubicBezTo>
                  <a:cubicBezTo>
                    <a:pt x="9552" y="10139"/>
                    <a:pt x="9753" y="9859"/>
                    <a:pt x="9902" y="9583"/>
                  </a:cubicBezTo>
                  <a:cubicBezTo>
                    <a:pt x="10122" y="9178"/>
                    <a:pt x="10339" y="8691"/>
                    <a:pt x="10295" y="8163"/>
                  </a:cubicBezTo>
                  <a:cubicBezTo>
                    <a:pt x="10279" y="7945"/>
                    <a:pt x="10226" y="7725"/>
                    <a:pt x="10174" y="7513"/>
                  </a:cubicBezTo>
                  <a:cubicBezTo>
                    <a:pt x="10155" y="7433"/>
                    <a:pt x="10136" y="7350"/>
                    <a:pt x="10119" y="7270"/>
                  </a:cubicBezTo>
                  <a:cubicBezTo>
                    <a:pt x="10070" y="7036"/>
                    <a:pt x="10023" y="6808"/>
                    <a:pt x="9987" y="6574"/>
                  </a:cubicBezTo>
                  <a:cubicBezTo>
                    <a:pt x="9968" y="6389"/>
                    <a:pt x="9965" y="6243"/>
                    <a:pt x="9973" y="6106"/>
                  </a:cubicBezTo>
                  <a:cubicBezTo>
                    <a:pt x="9995" y="6001"/>
                    <a:pt x="10020" y="5908"/>
                    <a:pt x="10050" y="5819"/>
                  </a:cubicBezTo>
                  <a:cubicBezTo>
                    <a:pt x="10108" y="5698"/>
                    <a:pt x="10174" y="5588"/>
                    <a:pt x="10254" y="5475"/>
                  </a:cubicBezTo>
                  <a:cubicBezTo>
                    <a:pt x="10425" y="5272"/>
                    <a:pt x="10612" y="5073"/>
                    <a:pt x="10791" y="4883"/>
                  </a:cubicBezTo>
                  <a:cubicBezTo>
                    <a:pt x="10948" y="4721"/>
                    <a:pt x="11105" y="4556"/>
                    <a:pt x="11253" y="4385"/>
                  </a:cubicBezTo>
                  <a:cubicBezTo>
                    <a:pt x="11350" y="4272"/>
                    <a:pt x="11443" y="4156"/>
                    <a:pt x="11532" y="4038"/>
                  </a:cubicBezTo>
                  <a:cubicBezTo>
                    <a:pt x="11565" y="3994"/>
                    <a:pt x="11598" y="3950"/>
                    <a:pt x="11628" y="3906"/>
                  </a:cubicBezTo>
                  <a:cubicBezTo>
                    <a:pt x="11713" y="3785"/>
                    <a:pt x="11766" y="3658"/>
                    <a:pt x="11815" y="3534"/>
                  </a:cubicBezTo>
                  <a:cubicBezTo>
                    <a:pt x="11876" y="3391"/>
                    <a:pt x="11889" y="3218"/>
                    <a:pt x="11895" y="3055"/>
                  </a:cubicBezTo>
                  <a:cubicBezTo>
                    <a:pt x="11900" y="2876"/>
                    <a:pt x="11856" y="2686"/>
                    <a:pt x="11821" y="2543"/>
                  </a:cubicBezTo>
                  <a:cubicBezTo>
                    <a:pt x="11722" y="2149"/>
                    <a:pt x="11479" y="1819"/>
                    <a:pt x="11278" y="1577"/>
                  </a:cubicBezTo>
                  <a:cubicBezTo>
                    <a:pt x="11110" y="1370"/>
                    <a:pt x="10909" y="1186"/>
                    <a:pt x="10719" y="1012"/>
                  </a:cubicBezTo>
                  <a:cubicBezTo>
                    <a:pt x="10378" y="698"/>
                    <a:pt x="10094" y="495"/>
                    <a:pt x="9802" y="349"/>
                  </a:cubicBezTo>
                  <a:cubicBezTo>
                    <a:pt x="9654" y="274"/>
                    <a:pt x="9494" y="208"/>
                    <a:pt x="9307" y="145"/>
                  </a:cubicBezTo>
                  <a:cubicBezTo>
                    <a:pt x="9282" y="134"/>
                    <a:pt x="9255" y="128"/>
                    <a:pt x="9230" y="120"/>
                  </a:cubicBezTo>
                  <a:cubicBezTo>
                    <a:pt x="9098" y="84"/>
                    <a:pt x="8957" y="68"/>
                    <a:pt x="8822" y="49"/>
                  </a:cubicBezTo>
                  <a:lnTo>
                    <a:pt x="8734" y="38"/>
                  </a:lnTo>
                  <a:cubicBezTo>
                    <a:pt x="8583" y="18"/>
                    <a:pt x="8426" y="5"/>
                    <a:pt x="8266" y="2"/>
                  </a:cubicBezTo>
                  <a:cubicBezTo>
                    <a:pt x="8210" y="1"/>
                    <a:pt x="8156" y="0"/>
                    <a:pt x="81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814243" y="2859631"/>
              <a:ext cx="349137" cy="570966"/>
            </a:xfrm>
            <a:custGeom>
              <a:rect b="b" l="l" r="r" t="t"/>
              <a:pathLst>
                <a:path extrusionOk="0" h="15778" w="9648">
                  <a:moveTo>
                    <a:pt x="1546" y="1"/>
                  </a:moveTo>
                  <a:cubicBezTo>
                    <a:pt x="1395" y="1"/>
                    <a:pt x="1263" y="8"/>
                    <a:pt x="1143" y="20"/>
                  </a:cubicBezTo>
                  <a:lnTo>
                    <a:pt x="1099" y="26"/>
                  </a:lnTo>
                  <a:cubicBezTo>
                    <a:pt x="923" y="45"/>
                    <a:pt x="738" y="67"/>
                    <a:pt x="567" y="131"/>
                  </a:cubicBezTo>
                  <a:cubicBezTo>
                    <a:pt x="388" y="194"/>
                    <a:pt x="204" y="268"/>
                    <a:pt x="31" y="370"/>
                  </a:cubicBezTo>
                  <a:cubicBezTo>
                    <a:pt x="28" y="442"/>
                    <a:pt x="25" y="513"/>
                    <a:pt x="22" y="585"/>
                  </a:cubicBezTo>
                  <a:cubicBezTo>
                    <a:pt x="22" y="593"/>
                    <a:pt x="22" y="604"/>
                    <a:pt x="20" y="612"/>
                  </a:cubicBezTo>
                  <a:cubicBezTo>
                    <a:pt x="20" y="621"/>
                    <a:pt x="20" y="629"/>
                    <a:pt x="20" y="637"/>
                  </a:cubicBezTo>
                  <a:cubicBezTo>
                    <a:pt x="17" y="706"/>
                    <a:pt x="14" y="775"/>
                    <a:pt x="14" y="844"/>
                  </a:cubicBezTo>
                  <a:cubicBezTo>
                    <a:pt x="0" y="1400"/>
                    <a:pt x="6" y="1953"/>
                    <a:pt x="33" y="2509"/>
                  </a:cubicBezTo>
                  <a:cubicBezTo>
                    <a:pt x="36" y="2545"/>
                    <a:pt x="36" y="2581"/>
                    <a:pt x="39" y="2614"/>
                  </a:cubicBezTo>
                  <a:cubicBezTo>
                    <a:pt x="39" y="2620"/>
                    <a:pt x="39" y="2625"/>
                    <a:pt x="39" y="2631"/>
                  </a:cubicBezTo>
                  <a:cubicBezTo>
                    <a:pt x="44" y="2686"/>
                    <a:pt x="47" y="2738"/>
                    <a:pt x="53" y="2793"/>
                  </a:cubicBezTo>
                  <a:cubicBezTo>
                    <a:pt x="53" y="2798"/>
                    <a:pt x="53" y="2801"/>
                    <a:pt x="53" y="2807"/>
                  </a:cubicBezTo>
                  <a:cubicBezTo>
                    <a:pt x="55" y="2856"/>
                    <a:pt x="61" y="2909"/>
                    <a:pt x="64" y="2961"/>
                  </a:cubicBezTo>
                  <a:lnTo>
                    <a:pt x="64" y="2964"/>
                  </a:lnTo>
                  <a:cubicBezTo>
                    <a:pt x="66" y="2983"/>
                    <a:pt x="66" y="3005"/>
                    <a:pt x="69" y="3024"/>
                  </a:cubicBezTo>
                  <a:cubicBezTo>
                    <a:pt x="72" y="3038"/>
                    <a:pt x="72" y="3052"/>
                    <a:pt x="72" y="3066"/>
                  </a:cubicBezTo>
                  <a:cubicBezTo>
                    <a:pt x="75" y="3096"/>
                    <a:pt x="77" y="3123"/>
                    <a:pt x="80" y="3151"/>
                  </a:cubicBezTo>
                  <a:cubicBezTo>
                    <a:pt x="83" y="3159"/>
                    <a:pt x="83" y="3167"/>
                    <a:pt x="83" y="3173"/>
                  </a:cubicBezTo>
                  <a:lnTo>
                    <a:pt x="88" y="3225"/>
                  </a:lnTo>
                  <a:cubicBezTo>
                    <a:pt x="91" y="3256"/>
                    <a:pt x="94" y="3289"/>
                    <a:pt x="97" y="3319"/>
                  </a:cubicBezTo>
                  <a:cubicBezTo>
                    <a:pt x="97" y="3333"/>
                    <a:pt x="99" y="3346"/>
                    <a:pt x="99" y="3360"/>
                  </a:cubicBezTo>
                  <a:lnTo>
                    <a:pt x="110" y="3451"/>
                  </a:lnTo>
                  <a:cubicBezTo>
                    <a:pt x="113" y="3490"/>
                    <a:pt x="119" y="3531"/>
                    <a:pt x="121" y="3569"/>
                  </a:cubicBezTo>
                  <a:cubicBezTo>
                    <a:pt x="124" y="3586"/>
                    <a:pt x="127" y="3602"/>
                    <a:pt x="130" y="3619"/>
                  </a:cubicBezTo>
                  <a:cubicBezTo>
                    <a:pt x="132" y="3647"/>
                    <a:pt x="135" y="3677"/>
                    <a:pt x="138" y="3704"/>
                  </a:cubicBezTo>
                  <a:cubicBezTo>
                    <a:pt x="141" y="3721"/>
                    <a:pt x="143" y="3737"/>
                    <a:pt x="143" y="3754"/>
                  </a:cubicBezTo>
                  <a:lnTo>
                    <a:pt x="154" y="3839"/>
                  </a:lnTo>
                  <a:cubicBezTo>
                    <a:pt x="157" y="3856"/>
                    <a:pt x="157" y="3872"/>
                    <a:pt x="160" y="3889"/>
                  </a:cubicBezTo>
                  <a:cubicBezTo>
                    <a:pt x="165" y="3919"/>
                    <a:pt x="168" y="3949"/>
                    <a:pt x="174" y="3982"/>
                  </a:cubicBezTo>
                  <a:cubicBezTo>
                    <a:pt x="174" y="3993"/>
                    <a:pt x="176" y="4007"/>
                    <a:pt x="176" y="4021"/>
                  </a:cubicBezTo>
                  <a:cubicBezTo>
                    <a:pt x="182" y="4060"/>
                    <a:pt x="187" y="4098"/>
                    <a:pt x="193" y="4137"/>
                  </a:cubicBezTo>
                  <a:cubicBezTo>
                    <a:pt x="193" y="4142"/>
                    <a:pt x="196" y="4148"/>
                    <a:pt x="196" y="4153"/>
                  </a:cubicBezTo>
                  <a:cubicBezTo>
                    <a:pt x="204" y="4200"/>
                    <a:pt x="209" y="4247"/>
                    <a:pt x="215" y="4291"/>
                  </a:cubicBezTo>
                  <a:lnTo>
                    <a:pt x="218" y="4305"/>
                  </a:lnTo>
                  <a:cubicBezTo>
                    <a:pt x="223" y="4346"/>
                    <a:pt x="229" y="4384"/>
                    <a:pt x="237" y="4426"/>
                  </a:cubicBezTo>
                  <a:cubicBezTo>
                    <a:pt x="237" y="4437"/>
                    <a:pt x="240" y="4448"/>
                    <a:pt x="240" y="4459"/>
                  </a:cubicBezTo>
                  <a:cubicBezTo>
                    <a:pt x="245" y="4495"/>
                    <a:pt x="251" y="4528"/>
                    <a:pt x="256" y="4561"/>
                  </a:cubicBezTo>
                  <a:cubicBezTo>
                    <a:pt x="259" y="4572"/>
                    <a:pt x="259" y="4585"/>
                    <a:pt x="262" y="4596"/>
                  </a:cubicBezTo>
                  <a:cubicBezTo>
                    <a:pt x="267" y="4632"/>
                    <a:pt x="273" y="4668"/>
                    <a:pt x="281" y="4704"/>
                  </a:cubicBezTo>
                  <a:cubicBezTo>
                    <a:pt x="281" y="4712"/>
                    <a:pt x="284" y="4720"/>
                    <a:pt x="284" y="4731"/>
                  </a:cubicBezTo>
                  <a:cubicBezTo>
                    <a:pt x="300" y="4822"/>
                    <a:pt x="314" y="4913"/>
                    <a:pt x="331" y="5007"/>
                  </a:cubicBezTo>
                  <a:cubicBezTo>
                    <a:pt x="333" y="5007"/>
                    <a:pt x="333" y="5009"/>
                    <a:pt x="333" y="5012"/>
                  </a:cubicBezTo>
                  <a:cubicBezTo>
                    <a:pt x="342" y="5053"/>
                    <a:pt x="350" y="5097"/>
                    <a:pt x="355" y="5139"/>
                  </a:cubicBezTo>
                  <a:cubicBezTo>
                    <a:pt x="358" y="5147"/>
                    <a:pt x="361" y="5155"/>
                    <a:pt x="361" y="5164"/>
                  </a:cubicBezTo>
                  <a:cubicBezTo>
                    <a:pt x="369" y="5202"/>
                    <a:pt x="375" y="5241"/>
                    <a:pt x="383" y="5279"/>
                  </a:cubicBezTo>
                  <a:cubicBezTo>
                    <a:pt x="383" y="5285"/>
                    <a:pt x="386" y="5293"/>
                    <a:pt x="388" y="5301"/>
                  </a:cubicBezTo>
                  <a:cubicBezTo>
                    <a:pt x="397" y="5343"/>
                    <a:pt x="405" y="5387"/>
                    <a:pt x="413" y="5431"/>
                  </a:cubicBezTo>
                  <a:cubicBezTo>
                    <a:pt x="413" y="5431"/>
                    <a:pt x="413" y="5433"/>
                    <a:pt x="413" y="5433"/>
                  </a:cubicBezTo>
                  <a:cubicBezTo>
                    <a:pt x="504" y="5885"/>
                    <a:pt x="611" y="6334"/>
                    <a:pt x="730" y="6780"/>
                  </a:cubicBezTo>
                  <a:cubicBezTo>
                    <a:pt x="733" y="6791"/>
                    <a:pt x="735" y="6799"/>
                    <a:pt x="738" y="6810"/>
                  </a:cubicBezTo>
                  <a:cubicBezTo>
                    <a:pt x="752" y="6862"/>
                    <a:pt x="766" y="6915"/>
                    <a:pt x="782" y="6967"/>
                  </a:cubicBezTo>
                  <a:lnTo>
                    <a:pt x="790" y="7003"/>
                  </a:lnTo>
                  <a:cubicBezTo>
                    <a:pt x="793" y="7008"/>
                    <a:pt x="796" y="7017"/>
                    <a:pt x="799" y="7025"/>
                  </a:cubicBezTo>
                  <a:cubicBezTo>
                    <a:pt x="826" y="7124"/>
                    <a:pt x="854" y="7223"/>
                    <a:pt x="884" y="7322"/>
                  </a:cubicBezTo>
                  <a:cubicBezTo>
                    <a:pt x="887" y="7333"/>
                    <a:pt x="890" y="7341"/>
                    <a:pt x="892" y="7352"/>
                  </a:cubicBezTo>
                  <a:cubicBezTo>
                    <a:pt x="895" y="7355"/>
                    <a:pt x="895" y="7358"/>
                    <a:pt x="895" y="7361"/>
                  </a:cubicBezTo>
                  <a:cubicBezTo>
                    <a:pt x="912" y="7413"/>
                    <a:pt x="928" y="7465"/>
                    <a:pt x="945" y="7518"/>
                  </a:cubicBezTo>
                  <a:cubicBezTo>
                    <a:pt x="950" y="7540"/>
                    <a:pt x="958" y="7562"/>
                    <a:pt x="964" y="7584"/>
                  </a:cubicBezTo>
                  <a:cubicBezTo>
                    <a:pt x="967" y="7595"/>
                    <a:pt x="969" y="7603"/>
                    <a:pt x="972" y="7614"/>
                  </a:cubicBezTo>
                  <a:cubicBezTo>
                    <a:pt x="997" y="7686"/>
                    <a:pt x="1019" y="7757"/>
                    <a:pt x="1041" y="7829"/>
                  </a:cubicBezTo>
                  <a:cubicBezTo>
                    <a:pt x="1049" y="7843"/>
                    <a:pt x="1052" y="7859"/>
                    <a:pt x="1057" y="7873"/>
                  </a:cubicBezTo>
                  <a:cubicBezTo>
                    <a:pt x="1060" y="7881"/>
                    <a:pt x="1063" y="7887"/>
                    <a:pt x="1066" y="7895"/>
                  </a:cubicBezTo>
                  <a:cubicBezTo>
                    <a:pt x="1066" y="7895"/>
                    <a:pt x="1066" y="7898"/>
                    <a:pt x="1066" y="7898"/>
                  </a:cubicBezTo>
                  <a:cubicBezTo>
                    <a:pt x="1349" y="8726"/>
                    <a:pt x="1682" y="9536"/>
                    <a:pt x="2065" y="10323"/>
                  </a:cubicBezTo>
                  <a:lnTo>
                    <a:pt x="2071" y="10331"/>
                  </a:lnTo>
                  <a:cubicBezTo>
                    <a:pt x="2087" y="10370"/>
                    <a:pt x="2106" y="10409"/>
                    <a:pt x="2126" y="10444"/>
                  </a:cubicBezTo>
                  <a:cubicBezTo>
                    <a:pt x="2129" y="10450"/>
                    <a:pt x="2131" y="10455"/>
                    <a:pt x="2131" y="10458"/>
                  </a:cubicBezTo>
                  <a:cubicBezTo>
                    <a:pt x="2184" y="10566"/>
                    <a:pt x="2239" y="10670"/>
                    <a:pt x="2294" y="10775"/>
                  </a:cubicBezTo>
                  <a:cubicBezTo>
                    <a:pt x="2299" y="10791"/>
                    <a:pt x="2307" y="10805"/>
                    <a:pt x="2316" y="10819"/>
                  </a:cubicBezTo>
                  <a:cubicBezTo>
                    <a:pt x="2327" y="10844"/>
                    <a:pt x="2341" y="10868"/>
                    <a:pt x="2354" y="10893"/>
                  </a:cubicBezTo>
                  <a:cubicBezTo>
                    <a:pt x="2365" y="10915"/>
                    <a:pt x="2376" y="10934"/>
                    <a:pt x="2387" y="10956"/>
                  </a:cubicBezTo>
                  <a:cubicBezTo>
                    <a:pt x="2398" y="10979"/>
                    <a:pt x="2409" y="11001"/>
                    <a:pt x="2420" y="11020"/>
                  </a:cubicBezTo>
                  <a:cubicBezTo>
                    <a:pt x="2434" y="11047"/>
                    <a:pt x="2451" y="11072"/>
                    <a:pt x="2464" y="11100"/>
                  </a:cubicBezTo>
                  <a:cubicBezTo>
                    <a:pt x="2473" y="11116"/>
                    <a:pt x="2484" y="11135"/>
                    <a:pt x="2492" y="11152"/>
                  </a:cubicBezTo>
                  <a:cubicBezTo>
                    <a:pt x="2511" y="11191"/>
                    <a:pt x="2533" y="11226"/>
                    <a:pt x="2553" y="11262"/>
                  </a:cubicBezTo>
                  <a:cubicBezTo>
                    <a:pt x="2555" y="11270"/>
                    <a:pt x="2561" y="11276"/>
                    <a:pt x="2564" y="11281"/>
                  </a:cubicBezTo>
                  <a:cubicBezTo>
                    <a:pt x="2588" y="11331"/>
                    <a:pt x="2616" y="11378"/>
                    <a:pt x="2641" y="11425"/>
                  </a:cubicBezTo>
                  <a:lnTo>
                    <a:pt x="2643" y="11425"/>
                  </a:lnTo>
                  <a:cubicBezTo>
                    <a:pt x="2668" y="11471"/>
                    <a:pt x="2693" y="11518"/>
                    <a:pt x="2720" y="11565"/>
                  </a:cubicBezTo>
                  <a:lnTo>
                    <a:pt x="2729" y="11579"/>
                  </a:lnTo>
                  <a:cubicBezTo>
                    <a:pt x="2754" y="11620"/>
                    <a:pt x="2778" y="11664"/>
                    <a:pt x="2803" y="11705"/>
                  </a:cubicBezTo>
                  <a:cubicBezTo>
                    <a:pt x="2806" y="11711"/>
                    <a:pt x="2806" y="11714"/>
                    <a:pt x="2809" y="11719"/>
                  </a:cubicBezTo>
                  <a:cubicBezTo>
                    <a:pt x="2831" y="11755"/>
                    <a:pt x="2853" y="11793"/>
                    <a:pt x="2875" y="11829"/>
                  </a:cubicBezTo>
                  <a:cubicBezTo>
                    <a:pt x="2971" y="11994"/>
                    <a:pt x="3070" y="12154"/>
                    <a:pt x="3172" y="12317"/>
                  </a:cubicBezTo>
                  <a:cubicBezTo>
                    <a:pt x="3175" y="12322"/>
                    <a:pt x="3178" y="12328"/>
                    <a:pt x="3180" y="12330"/>
                  </a:cubicBezTo>
                  <a:cubicBezTo>
                    <a:pt x="3216" y="12388"/>
                    <a:pt x="3252" y="12443"/>
                    <a:pt x="3288" y="12501"/>
                  </a:cubicBezTo>
                  <a:cubicBezTo>
                    <a:pt x="3288" y="12501"/>
                    <a:pt x="3288" y="12501"/>
                    <a:pt x="3290" y="12504"/>
                  </a:cubicBezTo>
                  <a:cubicBezTo>
                    <a:pt x="3290" y="12507"/>
                    <a:pt x="3293" y="12509"/>
                    <a:pt x="3296" y="12512"/>
                  </a:cubicBezTo>
                  <a:cubicBezTo>
                    <a:pt x="3299" y="12518"/>
                    <a:pt x="3301" y="12523"/>
                    <a:pt x="3304" y="12526"/>
                  </a:cubicBezTo>
                  <a:lnTo>
                    <a:pt x="3312" y="12540"/>
                  </a:lnTo>
                  <a:cubicBezTo>
                    <a:pt x="3318" y="12548"/>
                    <a:pt x="3323" y="12553"/>
                    <a:pt x="3329" y="12562"/>
                  </a:cubicBezTo>
                  <a:cubicBezTo>
                    <a:pt x="3356" y="12606"/>
                    <a:pt x="3387" y="12650"/>
                    <a:pt x="3414" y="12691"/>
                  </a:cubicBezTo>
                  <a:cubicBezTo>
                    <a:pt x="3445" y="12735"/>
                    <a:pt x="3472" y="12776"/>
                    <a:pt x="3500" y="12818"/>
                  </a:cubicBezTo>
                  <a:cubicBezTo>
                    <a:pt x="3505" y="12823"/>
                    <a:pt x="3508" y="12829"/>
                    <a:pt x="3511" y="12834"/>
                  </a:cubicBezTo>
                  <a:cubicBezTo>
                    <a:pt x="3535" y="12867"/>
                    <a:pt x="3557" y="12903"/>
                    <a:pt x="3579" y="12936"/>
                  </a:cubicBezTo>
                  <a:lnTo>
                    <a:pt x="3604" y="12969"/>
                  </a:lnTo>
                  <a:cubicBezTo>
                    <a:pt x="4298" y="13969"/>
                    <a:pt x="5077" y="14907"/>
                    <a:pt x="5931" y="15777"/>
                  </a:cubicBezTo>
                  <a:cubicBezTo>
                    <a:pt x="5950" y="15775"/>
                    <a:pt x="5969" y="15772"/>
                    <a:pt x="5986" y="15769"/>
                  </a:cubicBezTo>
                  <a:cubicBezTo>
                    <a:pt x="6157" y="15742"/>
                    <a:pt x="6319" y="15687"/>
                    <a:pt x="6479" y="15629"/>
                  </a:cubicBezTo>
                  <a:lnTo>
                    <a:pt x="6619" y="15582"/>
                  </a:lnTo>
                  <a:cubicBezTo>
                    <a:pt x="6861" y="15497"/>
                    <a:pt x="7142" y="15400"/>
                    <a:pt x="7420" y="15290"/>
                  </a:cubicBezTo>
                  <a:cubicBezTo>
                    <a:pt x="7836" y="15122"/>
                    <a:pt x="8194" y="14946"/>
                    <a:pt x="8516" y="14756"/>
                  </a:cubicBezTo>
                  <a:cubicBezTo>
                    <a:pt x="8717" y="14635"/>
                    <a:pt x="8893" y="14494"/>
                    <a:pt x="9039" y="14343"/>
                  </a:cubicBezTo>
                  <a:cubicBezTo>
                    <a:pt x="9191" y="14183"/>
                    <a:pt x="9317" y="13991"/>
                    <a:pt x="9433" y="13751"/>
                  </a:cubicBezTo>
                  <a:cubicBezTo>
                    <a:pt x="9477" y="13660"/>
                    <a:pt x="9516" y="13567"/>
                    <a:pt x="9551" y="13470"/>
                  </a:cubicBezTo>
                  <a:cubicBezTo>
                    <a:pt x="9609" y="13313"/>
                    <a:pt x="9626" y="13140"/>
                    <a:pt x="9637" y="12980"/>
                  </a:cubicBezTo>
                  <a:cubicBezTo>
                    <a:pt x="9648" y="12763"/>
                    <a:pt x="9595" y="12553"/>
                    <a:pt x="9554" y="12413"/>
                  </a:cubicBezTo>
                  <a:cubicBezTo>
                    <a:pt x="9477" y="12173"/>
                    <a:pt x="9361" y="11961"/>
                    <a:pt x="9260" y="11782"/>
                  </a:cubicBezTo>
                  <a:cubicBezTo>
                    <a:pt x="9193" y="11664"/>
                    <a:pt x="9116" y="11551"/>
                    <a:pt x="9045" y="11436"/>
                  </a:cubicBezTo>
                  <a:cubicBezTo>
                    <a:pt x="8918" y="11243"/>
                    <a:pt x="8789" y="11042"/>
                    <a:pt x="8692" y="10830"/>
                  </a:cubicBezTo>
                  <a:cubicBezTo>
                    <a:pt x="8624" y="10615"/>
                    <a:pt x="8574" y="10378"/>
                    <a:pt x="8533" y="10067"/>
                  </a:cubicBezTo>
                  <a:cubicBezTo>
                    <a:pt x="8516" y="9866"/>
                    <a:pt x="8527" y="9665"/>
                    <a:pt x="8535" y="9467"/>
                  </a:cubicBezTo>
                  <a:cubicBezTo>
                    <a:pt x="8541" y="9362"/>
                    <a:pt x="8546" y="9255"/>
                    <a:pt x="8546" y="9150"/>
                  </a:cubicBezTo>
                  <a:cubicBezTo>
                    <a:pt x="8549" y="8949"/>
                    <a:pt x="8522" y="8751"/>
                    <a:pt x="8497" y="8564"/>
                  </a:cubicBezTo>
                  <a:cubicBezTo>
                    <a:pt x="8469" y="8371"/>
                    <a:pt x="8392" y="8189"/>
                    <a:pt x="8318" y="8038"/>
                  </a:cubicBezTo>
                  <a:cubicBezTo>
                    <a:pt x="8233" y="7859"/>
                    <a:pt x="8100" y="7705"/>
                    <a:pt x="7891" y="7537"/>
                  </a:cubicBezTo>
                  <a:cubicBezTo>
                    <a:pt x="7712" y="7394"/>
                    <a:pt x="7497" y="7289"/>
                    <a:pt x="7255" y="7223"/>
                  </a:cubicBezTo>
                  <a:cubicBezTo>
                    <a:pt x="7052" y="7167"/>
                    <a:pt x="6828" y="7137"/>
                    <a:pt x="6587" y="7137"/>
                  </a:cubicBezTo>
                  <a:cubicBezTo>
                    <a:pt x="6566" y="7137"/>
                    <a:pt x="6546" y="7137"/>
                    <a:pt x="6526" y="7138"/>
                  </a:cubicBezTo>
                  <a:cubicBezTo>
                    <a:pt x="6308" y="7140"/>
                    <a:pt x="6099" y="7190"/>
                    <a:pt x="5895" y="7234"/>
                  </a:cubicBezTo>
                  <a:cubicBezTo>
                    <a:pt x="5774" y="7264"/>
                    <a:pt x="5653" y="7292"/>
                    <a:pt x="5529" y="7311"/>
                  </a:cubicBezTo>
                  <a:cubicBezTo>
                    <a:pt x="5501" y="7312"/>
                    <a:pt x="5472" y="7313"/>
                    <a:pt x="5443" y="7313"/>
                  </a:cubicBezTo>
                  <a:cubicBezTo>
                    <a:pt x="5393" y="7313"/>
                    <a:pt x="5343" y="7311"/>
                    <a:pt x="5292" y="7306"/>
                  </a:cubicBezTo>
                  <a:cubicBezTo>
                    <a:pt x="5262" y="7300"/>
                    <a:pt x="5234" y="7292"/>
                    <a:pt x="5204" y="7284"/>
                  </a:cubicBezTo>
                  <a:cubicBezTo>
                    <a:pt x="5176" y="7275"/>
                    <a:pt x="5146" y="7267"/>
                    <a:pt x="5119" y="7259"/>
                  </a:cubicBezTo>
                  <a:cubicBezTo>
                    <a:pt x="5088" y="7242"/>
                    <a:pt x="5058" y="7223"/>
                    <a:pt x="5028" y="7204"/>
                  </a:cubicBezTo>
                  <a:cubicBezTo>
                    <a:pt x="5000" y="7176"/>
                    <a:pt x="4973" y="7146"/>
                    <a:pt x="4945" y="7116"/>
                  </a:cubicBezTo>
                  <a:cubicBezTo>
                    <a:pt x="4920" y="7080"/>
                    <a:pt x="4901" y="7041"/>
                    <a:pt x="4882" y="7000"/>
                  </a:cubicBezTo>
                  <a:cubicBezTo>
                    <a:pt x="4846" y="6879"/>
                    <a:pt x="4816" y="6744"/>
                    <a:pt x="4796" y="6584"/>
                  </a:cubicBezTo>
                  <a:cubicBezTo>
                    <a:pt x="4755" y="6108"/>
                    <a:pt x="4794" y="5640"/>
                    <a:pt x="4843" y="5120"/>
                  </a:cubicBezTo>
                  <a:lnTo>
                    <a:pt x="4871" y="4850"/>
                  </a:lnTo>
                  <a:cubicBezTo>
                    <a:pt x="4912" y="4445"/>
                    <a:pt x="4956" y="4026"/>
                    <a:pt x="4937" y="3616"/>
                  </a:cubicBezTo>
                  <a:cubicBezTo>
                    <a:pt x="4909" y="3016"/>
                    <a:pt x="4703" y="2457"/>
                    <a:pt x="4505" y="1989"/>
                  </a:cubicBezTo>
                  <a:cubicBezTo>
                    <a:pt x="4419" y="1783"/>
                    <a:pt x="4306" y="1573"/>
                    <a:pt x="4152" y="1328"/>
                  </a:cubicBezTo>
                  <a:cubicBezTo>
                    <a:pt x="3992" y="1072"/>
                    <a:pt x="3822" y="871"/>
                    <a:pt x="3632" y="714"/>
                  </a:cubicBezTo>
                  <a:cubicBezTo>
                    <a:pt x="3475" y="585"/>
                    <a:pt x="3326" y="483"/>
                    <a:pt x="3167" y="392"/>
                  </a:cubicBezTo>
                  <a:cubicBezTo>
                    <a:pt x="3004" y="307"/>
                    <a:pt x="2831" y="238"/>
                    <a:pt x="2660" y="172"/>
                  </a:cubicBezTo>
                  <a:cubicBezTo>
                    <a:pt x="2583" y="142"/>
                    <a:pt x="2514" y="120"/>
                    <a:pt x="2445" y="100"/>
                  </a:cubicBezTo>
                  <a:cubicBezTo>
                    <a:pt x="2206" y="34"/>
                    <a:pt x="1933" y="4"/>
                    <a:pt x="1616" y="1"/>
                  </a:cubicBezTo>
                  <a:lnTo>
                    <a:pt x="1614" y="1"/>
                  </a:lnTo>
                  <a:cubicBezTo>
                    <a:pt x="1591" y="1"/>
                    <a:pt x="1568" y="1"/>
                    <a:pt x="154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6127700" y="2528766"/>
              <a:ext cx="94160" cy="103098"/>
            </a:xfrm>
            <a:custGeom>
              <a:rect b="b" l="l" r="r" t="t"/>
              <a:pathLst>
                <a:path extrusionOk="0" h="2849" w="2602">
                  <a:moveTo>
                    <a:pt x="1273" y="0"/>
                  </a:moveTo>
                  <a:cubicBezTo>
                    <a:pt x="1264" y="0"/>
                    <a:pt x="1254" y="0"/>
                    <a:pt x="1245" y="0"/>
                  </a:cubicBezTo>
                  <a:cubicBezTo>
                    <a:pt x="1088" y="3"/>
                    <a:pt x="931" y="45"/>
                    <a:pt x="787" y="108"/>
                  </a:cubicBezTo>
                  <a:cubicBezTo>
                    <a:pt x="705" y="144"/>
                    <a:pt x="620" y="193"/>
                    <a:pt x="551" y="257"/>
                  </a:cubicBezTo>
                  <a:cubicBezTo>
                    <a:pt x="482" y="320"/>
                    <a:pt x="399" y="402"/>
                    <a:pt x="350" y="482"/>
                  </a:cubicBezTo>
                  <a:cubicBezTo>
                    <a:pt x="259" y="636"/>
                    <a:pt x="212" y="782"/>
                    <a:pt x="187" y="959"/>
                  </a:cubicBezTo>
                  <a:cubicBezTo>
                    <a:pt x="182" y="989"/>
                    <a:pt x="179" y="1022"/>
                    <a:pt x="176" y="1052"/>
                  </a:cubicBezTo>
                  <a:cubicBezTo>
                    <a:pt x="160" y="1085"/>
                    <a:pt x="143" y="1118"/>
                    <a:pt x="129" y="1154"/>
                  </a:cubicBezTo>
                  <a:cubicBezTo>
                    <a:pt x="113" y="1206"/>
                    <a:pt x="94" y="1259"/>
                    <a:pt x="77" y="1314"/>
                  </a:cubicBezTo>
                  <a:cubicBezTo>
                    <a:pt x="39" y="1418"/>
                    <a:pt x="28" y="1531"/>
                    <a:pt x="14" y="1644"/>
                  </a:cubicBezTo>
                  <a:cubicBezTo>
                    <a:pt x="0" y="1782"/>
                    <a:pt x="25" y="1922"/>
                    <a:pt x="47" y="2057"/>
                  </a:cubicBezTo>
                  <a:cubicBezTo>
                    <a:pt x="80" y="2233"/>
                    <a:pt x="193" y="2412"/>
                    <a:pt x="319" y="2536"/>
                  </a:cubicBezTo>
                  <a:cubicBezTo>
                    <a:pt x="515" y="2726"/>
                    <a:pt x="782" y="2825"/>
                    <a:pt x="1046" y="2845"/>
                  </a:cubicBezTo>
                  <a:cubicBezTo>
                    <a:pt x="1078" y="2847"/>
                    <a:pt x="1109" y="2849"/>
                    <a:pt x="1140" y="2849"/>
                  </a:cubicBezTo>
                  <a:cubicBezTo>
                    <a:pt x="1232" y="2849"/>
                    <a:pt x="1322" y="2838"/>
                    <a:pt x="1415" y="2825"/>
                  </a:cubicBezTo>
                  <a:cubicBezTo>
                    <a:pt x="1550" y="2812"/>
                    <a:pt x="1677" y="2757"/>
                    <a:pt x="1801" y="2707"/>
                  </a:cubicBezTo>
                  <a:cubicBezTo>
                    <a:pt x="2068" y="2600"/>
                    <a:pt x="2288" y="2388"/>
                    <a:pt x="2445" y="2154"/>
                  </a:cubicBezTo>
                  <a:cubicBezTo>
                    <a:pt x="2478" y="2087"/>
                    <a:pt x="2508" y="2021"/>
                    <a:pt x="2536" y="1955"/>
                  </a:cubicBezTo>
                  <a:cubicBezTo>
                    <a:pt x="2563" y="1862"/>
                    <a:pt x="2577" y="1787"/>
                    <a:pt x="2588" y="1691"/>
                  </a:cubicBezTo>
                  <a:cubicBezTo>
                    <a:pt x="2602" y="1608"/>
                    <a:pt x="2602" y="1526"/>
                    <a:pt x="2602" y="1443"/>
                  </a:cubicBezTo>
                  <a:cubicBezTo>
                    <a:pt x="2594" y="1022"/>
                    <a:pt x="2456" y="595"/>
                    <a:pt x="2134" y="312"/>
                  </a:cubicBezTo>
                  <a:cubicBezTo>
                    <a:pt x="1988" y="185"/>
                    <a:pt x="1820" y="97"/>
                    <a:pt x="1641" y="50"/>
                  </a:cubicBezTo>
                  <a:cubicBezTo>
                    <a:pt x="1523" y="17"/>
                    <a:pt x="1399" y="0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6750490" y="3243257"/>
              <a:ext cx="161867" cy="157814"/>
            </a:xfrm>
            <a:custGeom>
              <a:rect b="b" l="l" r="r" t="t"/>
              <a:pathLst>
                <a:path extrusionOk="0" h="4361" w="4473">
                  <a:moveTo>
                    <a:pt x="2296" y="0"/>
                  </a:moveTo>
                  <a:cubicBezTo>
                    <a:pt x="2083" y="0"/>
                    <a:pt x="1869" y="24"/>
                    <a:pt x="1658" y="66"/>
                  </a:cubicBezTo>
                  <a:cubicBezTo>
                    <a:pt x="1267" y="146"/>
                    <a:pt x="923" y="364"/>
                    <a:pt x="634" y="628"/>
                  </a:cubicBezTo>
                  <a:cubicBezTo>
                    <a:pt x="342" y="895"/>
                    <a:pt x="108" y="1248"/>
                    <a:pt x="37" y="1641"/>
                  </a:cubicBezTo>
                  <a:cubicBezTo>
                    <a:pt x="1" y="1845"/>
                    <a:pt x="9" y="2038"/>
                    <a:pt x="37" y="2244"/>
                  </a:cubicBezTo>
                  <a:cubicBezTo>
                    <a:pt x="56" y="2401"/>
                    <a:pt x="119" y="2547"/>
                    <a:pt x="177" y="2693"/>
                  </a:cubicBezTo>
                  <a:cubicBezTo>
                    <a:pt x="210" y="2778"/>
                    <a:pt x="254" y="2861"/>
                    <a:pt x="306" y="2938"/>
                  </a:cubicBezTo>
                  <a:cubicBezTo>
                    <a:pt x="323" y="3081"/>
                    <a:pt x="367" y="3222"/>
                    <a:pt x="422" y="3348"/>
                  </a:cubicBezTo>
                  <a:cubicBezTo>
                    <a:pt x="573" y="3703"/>
                    <a:pt x="854" y="3995"/>
                    <a:pt x="1207" y="4155"/>
                  </a:cubicBezTo>
                  <a:cubicBezTo>
                    <a:pt x="1499" y="4289"/>
                    <a:pt x="1823" y="4361"/>
                    <a:pt x="2145" y="4361"/>
                  </a:cubicBezTo>
                  <a:cubicBezTo>
                    <a:pt x="2505" y="4361"/>
                    <a:pt x="2863" y="4271"/>
                    <a:pt x="3173" y="4078"/>
                  </a:cubicBezTo>
                  <a:cubicBezTo>
                    <a:pt x="3489" y="3880"/>
                    <a:pt x="3737" y="3599"/>
                    <a:pt x="3955" y="3299"/>
                  </a:cubicBezTo>
                  <a:cubicBezTo>
                    <a:pt x="4158" y="3018"/>
                    <a:pt x="4312" y="2677"/>
                    <a:pt x="4390" y="2338"/>
                  </a:cubicBezTo>
                  <a:cubicBezTo>
                    <a:pt x="4472" y="1991"/>
                    <a:pt x="4442" y="1622"/>
                    <a:pt x="4315" y="1292"/>
                  </a:cubicBezTo>
                  <a:cubicBezTo>
                    <a:pt x="4241" y="1099"/>
                    <a:pt x="4150" y="928"/>
                    <a:pt x="4021" y="766"/>
                  </a:cubicBezTo>
                  <a:cubicBezTo>
                    <a:pt x="3902" y="620"/>
                    <a:pt x="3773" y="504"/>
                    <a:pt x="3627" y="389"/>
                  </a:cubicBezTo>
                  <a:cubicBezTo>
                    <a:pt x="3503" y="289"/>
                    <a:pt x="3352" y="221"/>
                    <a:pt x="3206" y="163"/>
                  </a:cubicBezTo>
                  <a:cubicBezTo>
                    <a:pt x="3134" y="132"/>
                    <a:pt x="3060" y="108"/>
                    <a:pt x="2983" y="86"/>
                  </a:cubicBezTo>
                  <a:cubicBezTo>
                    <a:pt x="2928" y="72"/>
                    <a:pt x="2867" y="58"/>
                    <a:pt x="2809" y="47"/>
                  </a:cubicBezTo>
                  <a:lnTo>
                    <a:pt x="2806" y="47"/>
                  </a:lnTo>
                  <a:cubicBezTo>
                    <a:pt x="2637" y="15"/>
                    <a:pt x="2467" y="0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8451602" y="32040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414702" y="42020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9"/>
          <p:cNvSpPr txBox="1"/>
          <p:nvPr>
            <p:ph idx="1" type="subTitle"/>
          </p:nvPr>
        </p:nvSpPr>
        <p:spPr>
          <a:xfrm>
            <a:off x="720000" y="2197500"/>
            <a:ext cx="39459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9"/>
          <p:cNvSpPr txBox="1"/>
          <p:nvPr>
            <p:ph type="title"/>
          </p:nvPr>
        </p:nvSpPr>
        <p:spPr>
          <a:xfrm>
            <a:off x="720000" y="941400"/>
            <a:ext cx="39459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"/>
          <p:cNvGrpSpPr/>
          <p:nvPr/>
        </p:nvGrpSpPr>
        <p:grpSpPr>
          <a:xfrm>
            <a:off x="1745416" y="-2231877"/>
            <a:ext cx="11834400" cy="11810100"/>
            <a:chOff x="715116" y="-3451077"/>
            <a:chExt cx="11834400" cy="11810100"/>
          </a:xfrm>
        </p:grpSpPr>
        <p:sp>
          <p:nvSpPr>
            <p:cNvPr id="823" name="Google Shape;823;p10"/>
            <p:cNvSpPr/>
            <p:nvPr/>
          </p:nvSpPr>
          <p:spPr>
            <a:xfrm rot="-6776989">
              <a:off x="5404257" y="1095485"/>
              <a:ext cx="4500098" cy="4522945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 rot="-6776953">
              <a:off x="2134030" y="-2067101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 rot="-6776992">
              <a:off x="4667641" y="174881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 rot="-6777112">
              <a:off x="3332832" y="-797392"/>
              <a:ext cx="7455425" cy="749292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"/>
            <p:cNvSpPr/>
            <p:nvPr/>
          </p:nvSpPr>
          <p:spPr>
            <a:xfrm rot="-6777140">
              <a:off x="6026984" y="1845574"/>
              <a:ext cx="3941120" cy="3961013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p10"/>
          <p:cNvGrpSpPr/>
          <p:nvPr/>
        </p:nvGrpSpPr>
        <p:grpSpPr>
          <a:xfrm rot="2056389">
            <a:off x="8648525" y="2084806"/>
            <a:ext cx="1478898" cy="2893484"/>
            <a:chOff x="1901850" y="-1534375"/>
            <a:chExt cx="983032" cy="1923316"/>
          </a:xfrm>
        </p:grpSpPr>
        <p:sp>
          <p:nvSpPr>
            <p:cNvPr id="829" name="Google Shape;829;p1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0"/>
          <p:cNvGrpSpPr/>
          <p:nvPr/>
        </p:nvGrpSpPr>
        <p:grpSpPr>
          <a:xfrm rot="-1638481">
            <a:off x="-975163" y="114611"/>
            <a:ext cx="1429662" cy="1722497"/>
            <a:chOff x="53198" y="-1377442"/>
            <a:chExt cx="1148270" cy="1383468"/>
          </a:xfrm>
        </p:grpSpPr>
        <p:sp>
          <p:nvSpPr>
            <p:cNvPr id="850" name="Google Shape;850;p1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9" name="Google Shape;869;p10"/>
          <p:cNvSpPr/>
          <p:nvPr/>
        </p:nvSpPr>
        <p:spPr>
          <a:xfrm>
            <a:off x="52036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0"/>
          <p:cNvSpPr/>
          <p:nvPr/>
        </p:nvSpPr>
        <p:spPr>
          <a:xfrm>
            <a:off x="160088" y="2319881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0"/>
          <p:cNvGrpSpPr/>
          <p:nvPr/>
        </p:nvGrpSpPr>
        <p:grpSpPr>
          <a:xfrm>
            <a:off x="6523269" y="-1046181"/>
            <a:ext cx="1587045" cy="1764437"/>
            <a:chOff x="-2461806" y="-1519518"/>
            <a:chExt cx="1587045" cy="1764437"/>
          </a:xfrm>
        </p:grpSpPr>
        <p:sp>
          <p:nvSpPr>
            <p:cNvPr id="872" name="Google Shape;872;p1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10"/>
          <p:cNvSpPr/>
          <p:nvPr/>
        </p:nvSpPr>
        <p:spPr>
          <a:xfrm>
            <a:off x="1745388" y="9865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"/>
          <p:cNvSpPr/>
          <p:nvPr/>
        </p:nvSpPr>
        <p:spPr>
          <a:xfrm>
            <a:off x="8616902" y="8256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10"/>
          <p:cNvGrpSpPr/>
          <p:nvPr/>
        </p:nvGrpSpPr>
        <p:grpSpPr>
          <a:xfrm rot="1016838">
            <a:off x="-345676" y="3068648"/>
            <a:ext cx="1616765" cy="1763462"/>
            <a:chOff x="1798787" y="3873267"/>
            <a:chExt cx="1616720" cy="1763412"/>
          </a:xfrm>
        </p:grpSpPr>
        <p:sp>
          <p:nvSpPr>
            <p:cNvPr id="886" name="Google Shape;886;p1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10"/>
          <p:cNvGrpSpPr/>
          <p:nvPr/>
        </p:nvGrpSpPr>
        <p:grpSpPr>
          <a:xfrm>
            <a:off x="1041074" y="4760907"/>
            <a:ext cx="1755540" cy="1736248"/>
            <a:chOff x="3331298" y="-1225296"/>
            <a:chExt cx="2219674" cy="2195281"/>
          </a:xfrm>
        </p:grpSpPr>
        <p:sp>
          <p:nvSpPr>
            <p:cNvPr id="899" name="Google Shape;899;p1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8" name="Google Shape;918;p10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Mali"/>
              <a:buNone/>
              <a:defRPr b="1" i="0" sz="3500" u="none" cap="none" strike="noStrike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loo 2"/>
              <a:buChar char="■"/>
              <a:defRPr b="0" i="0" sz="1400" u="none" cap="none" strike="noStrike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33"/>
          <p:cNvSpPr txBox="1"/>
          <p:nvPr>
            <p:ph type="ctrTitle"/>
          </p:nvPr>
        </p:nvSpPr>
        <p:spPr>
          <a:xfrm>
            <a:off x="1105050" y="789800"/>
            <a:ext cx="41133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Amateur Astro Engine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081" name="Google Shape;3081;p33"/>
          <p:cNvGrpSpPr/>
          <p:nvPr/>
        </p:nvGrpSpPr>
        <p:grpSpPr>
          <a:xfrm>
            <a:off x="6522875" y="2467171"/>
            <a:ext cx="3444400" cy="3140496"/>
            <a:chOff x="2766050" y="2606825"/>
            <a:chExt cx="2129459" cy="1941574"/>
          </a:xfrm>
        </p:grpSpPr>
        <p:sp>
          <p:nvSpPr>
            <p:cNvPr id="3082" name="Google Shape;3082;p33"/>
            <p:cNvSpPr/>
            <p:nvPr/>
          </p:nvSpPr>
          <p:spPr>
            <a:xfrm flipH="1">
              <a:off x="2860148" y="2621825"/>
              <a:ext cx="1926574" cy="1926574"/>
            </a:xfrm>
            <a:custGeom>
              <a:rect b="b" l="l" r="r" t="t"/>
              <a:pathLst>
                <a:path extrusionOk="0" h="53943" w="53943">
                  <a:moveTo>
                    <a:pt x="26971" y="0"/>
                  </a:moveTo>
                  <a:cubicBezTo>
                    <a:pt x="19818" y="0"/>
                    <a:pt x="12957" y="2842"/>
                    <a:pt x="7899" y="7899"/>
                  </a:cubicBezTo>
                  <a:cubicBezTo>
                    <a:pt x="2841" y="12957"/>
                    <a:pt x="0" y="19818"/>
                    <a:pt x="0" y="26971"/>
                  </a:cubicBezTo>
                  <a:cubicBezTo>
                    <a:pt x="0" y="34125"/>
                    <a:pt x="2841" y="40986"/>
                    <a:pt x="7899" y="46043"/>
                  </a:cubicBezTo>
                  <a:cubicBezTo>
                    <a:pt x="12957" y="51101"/>
                    <a:pt x="19818" y="53943"/>
                    <a:pt x="26971" y="53943"/>
                  </a:cubicBezTo>
                  <a:cubicBezTo>
                    <a:pt x="34124" y="53943"/>
                    <a:pt x="40985" y="51101"/>
                    <a:pt x="46043" y="46043"/>
                  </a:cubicBezTo>
                  <a:cubicBezTo>
                    <a:pt x="51101" y="40986"/>
                    <a:pt x="53942" y="34125"/>
                    <a:pt x="53942" y="26971"/>
                  </a:cubicBezTo>
                  <a:cubicBezTo>
                    <a:pt x="53942" y="19818"/>
                    <a:pt x="51101" y="12957"/>
                    <a:pt x="46043" y="7899"/>
                  </a:cubicBezTo>
                  <a:cubicBezTo>
                    <a:pt x="40985" y="2842"/>
                    <a:pt x="34124" y="0"/>
                    <a:pt x="26971" y="0"/>
                  </a:cubicBezTo>
                  <a:close/>
                </a:path>
              </a:pathLst>
            </a:custGeom>
            <a:solidFill>
              <a:srgbClr val="FC99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33"/>
            <p:cNvSpPr/>
            <p:nvPr/>
          </p:nvSpPr>
          <p:spPr>
            <a:xfrm flipH="1">
              <a:off x="3070591" y="2626539"/>
              <a:ext cx="658763" cy="358543"/>
            </a:xfrm>
            <a:custGeom>
              <a:rect b="b" l="l" r="r" t="t"/>
              <a:pathLst>
                <a:path extrusionOk="0" h="10039" w="18445">
                  <a:moveTo>
                    <a:pt x="0" y="0"/>
                  </a:moveTo>
                  <a:lnTo>
                    <a:pt x="0" y="0"/>
                  </a:lnTo>
                  <a:cubicBezTo>
                    <a:pt x="454" y="664"/>
                    <a:pt x="953" y="1297"/>
                    <a:pt x="1484" y="1892"/>
                  </a:cubicBezTo>
                  <a:cubicBezTo>
                    <a:pt x="3062" y="3654"/>
                    <a:pt x="4909" y="5174"/>
                    <a:pt x="6881" y="6479"/>
                  </a:cubicBezTo>
                  <a:cubicBezTo>
                    <a:pt x="7817" y="7096"/>
                    <a:pt x="8783" y="7693"/>
                    <a:pt x="9799" y="8169"/>
                  </a:cubicBezTo>
                  <a:cubicBezTo>
                    <a:pt x="11121" y="8786"/>
                    <a:pt x="12517" y="9229"/>
                    <a:pt x="13943" y="9524"/>
                  </a:cubicBezTo>
                  <a:cubicBezTo>
                    <a:pt x="15429" y="9830"/>
                    <a:pt x="16933" y="9965"/>
                    <a:pt x="18444" y="10039"/>
                  </a:cubicBezTo>
                  <a:cubicBezTo>
                    <a:pt x="14023" y="4488"/>
                    <a:pt x="7459" y="7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33"/>
            <p:cNvSpPr/>
            <p:nvPr/>
          </p:nvSpPr>
          <p:spPr>
            <a:xfrm flipH="1">
              <a:off x="2918763" y="2636861"/>
              <a:ext cx="1222417" cy="617977"/>
            </a:xfrm>
            <a:custGeom>
              <a:rect b="b" l="l" r="r" t="t"/>
              <a:pathLst>
                <a:path extrusionOk="0" h="17303" w="34227">
                  <a:moveTo>
                    <a:pt x="4161" y="1"/>
                  </a:moveTo>
                  <a:cubicBezTo>
                    <a:pt x="2732" y="257"/>
                    <a:pt x="1341" y="623"/>
                    <a:pt x="0" y="1094"/>
                  </a:cubicBezTo>
                  <a:cubicBezTo>
                    <a:pt x="2206" y="4056"/>
                    <a:pt x="4849" y="6699"/>
                    <a:pt x="7800" y="8918"/>
                  </a:cubicBezTo>
                  <a:cubicBezTo>
                    <a:pt x="11033" y="11350"/>
                    <a:pt x="14642" y="13296"/>
                    <a:pt x="18483" y="14574"/>
                  </a:cubicBezTo>
                  <a:cubicBezTo>
                    <a:pt x="22285" y="15840"/>
                    <a:pt x="26278" y="16396"/>
                    <a:pt x="30245" y="16856"/>
                  </a:cubicBezTo>
                  <a:cubicBezTo>
                    <a:pt x="31572" y="17010"/>
                    <a:pt x="32899" y="17151"/>
                    <a:pt x="34226" y="17302"/>
                  </a:cubicBezTo>
                  <a:cubicBezTo>
                    <a:pt x="33877" y="16336"/>
                    <a:pt x="33469" y="15397"/>
                    <a:pt x="33015" y="14488"/>
                  </a:cubicBezTo>
                  <a:cubicBezTo>
                    <a:pt x="32775" y="14516"/>
                    <a:pt x="32536" y="14546"/>
                    <a:pt x="32294" y="14568"/>
                  </a:cubicBezTo>
                  <a:cubicBezTo>
                    <a:pt x="31167" y="14679"/>
                    <a:pt x="30038" y="14737"/>
                    <a:pt x="28910" y="14737"/>
                  </a:cubicBezTo>
                  <a:cubicBezTo>
                    <a:pt x="26469" y="14737"/>
                    <a:pt x="24037" y="14462"/>
                    <a:pt x="21660" y="13839"/>
                  </a:cubicBezTo>
                  <a:cubicBezTo>
                    <a:pt x="20061" y="13417"/>
                    <a:pt x="18469" y="12894"/>
                    <a:pt x="17032" y="12065"/>
                  </a:cubicBezTo>
                  <a:cubicBezTo>
                    <a:pt x="15859" y="11394"/>
                    <a:pt x="14788" y="10551"/>
                    <a:pt x="13797" y="9634"/>
                  </a:cubicBezTo>
                  <a:cubicBezTo>
                    <a:pt x="11790" y="7770"/>
                    <a:pt x="10110" y="5592"/>
                    <a:pt x="8252" y="3585"/>
                  </a:cubicBezTo>
                  <a:cubicBezTo>
                    <a:pt x="7018" y="2253"/>
                    <a:pt x="5680" y="989"/>
                    <a:pt x="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33"/>
            <p:cNvSpPr/>
            <p:nvPr/>
          </p:nvSpPr>
          <p:spPr>
            <a:xfrm flipH="1">
              <a:off x="2860151" y="2812077"/>
              <a:ext cx="1677034" cy="833231"/>
            </a:xfrm>
            <a:custGeom>
              <a:rect b="b" l="l" r="r" t="t"/>
              <a:pathLst>
                <a:path extrusionOk="0" h="23330" w="46956">
                  <a:moveTo>
                    <a:pt x="3911" y="1"/>
                  </a:moveTo>
                  <a:cubicBezTo>
                    <a:pt x="2495" y="1055"/>
                    <a:pt x="1185" y="2242"/>
                    <a:pt x="1" y="3550"/>
                  </a:cubicBezTo>
                  <a:cubicBezTo>
                    <a:pt x="4238" y="4706"/>
                    <a:pt x="8685" y="5139"/>
                    <a:pt x="12743" y="6906"/>
                  </a:cubicBezTo>
                  <a:cubicBezTo>
                    <a:pt x="14668" y="7746"/>
                    <a:pt x="16499" y="8883"/>
                    <a:pt x="18137" y="10194"/>
                  </a:cubicBezTo>
                  <a:cubicBezTo>
                    <a:pt x="19731" y="11474"/>
                    <a:pt x="21176" y="12922"/>
                    <a:pt x="22649" y="14337"/>
                  </a:cubicBezTo>
                  <a:cubicBezTo>
                    <a:pt x="24133" y="15761"/>
                    <a:pt x="25656" y="17165"/>
                    <a:pt x="27382" y="18294"/>
                  </a:cubicBezTo>
                  <a:cubicBezTo>
                    <a:pt x="29199" y="19480"/>
                    <a:pt x="31185" y="20430"/>
                    <a:pt x="33225" y="21152"/>
                  </a:cubicBezTo>
                  <a:cubicBezTo>
                    <a:pt x="37352" y="22608"/>
                    <a:pt x="41732" y="23137"/>
                    <a:pt x="46085" y="23305"/>
                  </a:cubicBezTo>
                  <a:cubicBezTo>
                    <a:pt x="46358" y="23316"/>
                    <a:pt x="46630" y="23321"/>
                    <a:pt x="46903" y="23329"/>
                  </a:cubicBezTo>
                  <a:cubicBezTo>
                    <a:pt x="46939" y="22773"/>
                    <a:pt x="46955" y="22212"/>
                    <a:pt x="46955" y="21644"/>
                  </a:cubicBezTo>
                  <a:cubicBezTo>
                    <a:pt x="46955" y="21141"/>
                    <a:pt x="46939" y="20642"/>
                    <a:pt x="46911" y="20147"/>
                  </a:cubicBezTo>
                  <a:cubicBezTo>
                    <a:pt x="45818" y="20378"/>
                    <a:pt x="44706" y="20535"/>
                    <a:pt x="43585" y="20590"/>
                  </a:cubicBezTo>
                  <a:cubicBezTo>
                    <a:pt x="43194" y="20610"/>
                    <a:pt x="42802" y="20620"/>
                    <a:pt x="42411" y="20620"/>
                  </a:cubicBezTo>
                  <a:cubicBezTo>
                    <a:pt x="39096" y="20620"/>
                    <a:pt x="35784" y="19911"/>
                    <a:pt x="32718" y="18663"/>
                  </a:cubicBezTo>
                  <a:cubicBezTo>
                    <a:pt x="31006" y="17966"/>
                    <a:pt x="29362" y="17104"/>
                    <a:pt x="27826" y="16077"/>
                  </a:cubicBezTo>
                  <a:cubicBezTo>
                    <a:pt x="26278" y="15045"/>
                    <a:pt x="24882" y="13836"/>
                    <a:pt x="23558" y="12537"/>
                  </a:cubicBezTo>
                  <a:cubicBezTo>
                    <a:pt x="20516" y="9555"/>
                    <a:pt x="17903" y="6099"/>
                    <a:pt x="14357" y="3671"/>
                  </a:cubicBezTo>
                  <a:cubicBezTo>
                    <a:pt x="12410" y="2338"/>
                    <a:pt x="10251" y="1488"/>
                    <a:pt x="7974" y="904"/>
                  </a:cubicBezTo>
                  <a:cubicBezTo>
                    <a:pt x="6631" y="560"/>
                    <a:pt x="5268" y="290"/>
                    <a:pt x="3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33"/>
            <p:cNvSpPr/>
            <p:nvPr/>
          </p:nvSpPr>
          <p:spPr>
            <a:xfrm flipH="1">
              <a:off x="2893900" y="3089793"/>
              <a:ext cx="1784964" cy="841945"/>
            </a:xfrm>
            <a:custGeom>
              <a:rect b="b" l="l" r="r" t="t"/>
              <a:pathLst>
                <a:path extrusionOk="0" h="23574" w="49978">
                  <a:moveTo>
                    <a:pt x="824" y="0"/>
                  </a:moveTo>
                  <a:cubicBezTo>
                    <a:pt x="535" y="482"/>
                    <a:pt x="259" y="975"/>
                    <a:pt x="0" y="1473"/>
                  </a:cubicBezTo>
                  <a:cubicBezTo>
                    <a:pt x="1862" y="5372"/>
                    <a:pt x="4893" y="8679"/>
                    <a:pt x="8357" y="11245"/>
                  </a:cubicBezTo>
                  <a:cubicBezTo>
                    <a:pt x="12767" y="14510"/>
                    <a:pt x="17982" y="16817"/>
                    <a:pt x="23381" y="17814"/>
                  </a:cubicBezTo>
                  <a:cubicBezTo>
                    <a:pt x="26124" y="18321"/>
                    <a:pt x="28910" y="18612"/>
                    <a:pt x="31669" y="19023"/>
                  </a:cubicBezTo>
                  <a:cubicBezTo>
                    <a:pt x="34312" y="19416"/>
                    <a:pt x="36952" y="19849"/>
                    <a:pt x="39562" y="20427"/>
                  </a:cubicBezTo>
                  <a:cubicBezTo>
                    <a:pt x="42839" y="21151"/>
                    <a:pt x="46085" y="22134"/>
                    <a:pt x="49116" y="23574"/>
                  </a:cubicBezTo>
                  <a:cubicBezTo>
                    <a:pt x="49449" y="22712"/>
                    <a:pt x="49733" y="21828"/>
                    <a:pt x="49978" y="20928"/>
                  </a:cubicBezTo>
                  <a:cubicBezTo>
                    <a:pt x="49342" y="20520"/>
                    <a:pt x="48695" y="20132"/>
                    <a:pt x="48040" y="19761"/>
                  </a:cubicBezTo>
                  <a:cubicBezTo>
                    <a:pt x="45573" y="18376"/>
                    <a:pt x="42935" y="17238"/>
                    <a:pt x="40165" y="16627"/>
                  </a:cubicBezTo>
                  <a:cubicBezTo>
                    <a:pt x="38037" y="16156"/>
                    <a:pt x="35881" y="15821"/>
                    <a:pt x="33720" y="15545"/>
                  </a:cubicBezTo>
                  <a:cubicBezTo>
                    <a:pt x="29254" y="14975"/>
                    <a:pt x="24758" y="14617"/>
                    <a:pt x="20331" y="13794"/>
                  </a:cubicBezTo>
                  <a:cubicBezTo>
                    <a:pt x="16118" y="13012"/>
                    <a:pt x="11873" y="11787"/>
                    <a:pt x="8280" y="9383"/>
                  </a:cubicBezTo>
                  <a:cubicBezTo>
                    <a:pt x="6490" y="8186"/>
                    <a:pt x="4907" y="6713"/>
                    <a:pt x="3602" y="5000"/>
                  </a:cubicBezTo>
                  <a:cubicBezTo>
                    <a:pt x="2440" y="3475"/>
                    <a:pt x="1531" y="1779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33"/>
            <p:cNvSpPr/>
            <p:nvPr/>
          </p:nvSpPr>
          <p:spPr>
            <a:xfrm flipH="1">
              <a:off x="3079045" y="3406295"/>
              <a:ext cx="1701498" cy="968555"/>
            </a:xfrm>
            <a:custGeom>
              <a:rect b="b" l="l" r="r" t="t"/>
              <a:pathLst>
                <a:path extrusionOk="0" h="27119" w="47641">
                  <a:moveTo>
                    <a:pt x="301" y="1"/>
                  </a:moveTo>
                  <a:cubicBezTo>
                    <a:pt x="174" y="670"/>
                    <a:pt x="78" y="1350"/>
                    <a:pt x="1" y="2038"/>
                  </a:cubicBezTo>
                  <a:cubicBezTo>
                    <a:pt x="1898" y="2449"/>
                    <a:pt x="3701" y="3220"/>
                    <a:pt x="5328" y="4271"/>
                  </a:cubicBezTo>
                  <a:lnTo>
                    <a:pt x="5331" y="4271"/>
                  </a:lnTo>
                  <a:cubicBezTo>
                    <a:pt x="7054" y="5386"/>
                    <a:pt x="8580" y="6780"/>
                    <a:pt x="9989" y="8266"/>
                  </a:cubicBezTo>
                  <a:cubicBezTo>
                    <a:pt x="12960" y="11400"/>
                    <a:pt x="15457" y="14971"/>
                    <a:pt x="18596" y="17950"/>
                  </a:cubicBezTo>
                  <a:cubicBezTo>
                    <a:pt x="21862" y="21050"/>
                    <a:pt x="25912" y="23297"/>
                    <a:pt x="30141" y="24794"/>
                  </a:cubicBezTo>
                  <a:cubicBezTo>
                    <a:pt x="34023" y="26171"/>
                    <a:pt x="38120" y="26945"/>
                    <a:pt x="42236" y="27118"/>
                  </a:cubicBezTo>
                  <a:cubicBezTo>
                    <a:pt x="44257" y="25700"/>
                    <a:pt x="46077" y="24018"/>
                    <a:pt x="47641" y="22113"/>
                  </a:cubicBezTo>
                  <a:lnTo>
                    <a:pt x="47641" y="22113"/>
                  </a:lnTo>
                  <a:cubicBezTo>
                    <a:pt x="47208" y="22192"/>
                    <a:pt x="46773" y="22267"/>
                    <a:pt x="46338" y="22327"/>
                  </a:cubicBezTo>
                  <a:cubicBezTo>
                    <a:pt x="45343" y="22464"/>
                    <a:pt x="44351" y="22533"/>
                    <a:pt x="43362" y="22533"/>
                  </a:cubicBezTo>
                  <a:cubicBezTo>
                    <a:pt x="41960" y="22533"/>
                    <a:pt x="40562" y="22395"/>
                    <a:pt x="39166" y="22115"/>
                  </a:cubicBezTo>
                  <a:cubicBezTo>
                    <a:pt x="36784" y="21639"/>
                    <a:pt x="34444" y="20951"/>
                    <a:pt x="32162" y="20117"/>
                  </a:cubicBezTo>
                  <a:cubicBezTo>
                    <a:pt x="27539" y="18429"/>
                    <a:pt x="23079" y="16149"/>
                    <a:pt x="19111" y="13228"/>
                  </a:cubicBezTo>
                  <a:cubicBezTo>
                    <a:pt x="15692" y="10709"/>
                    <a:pt x="12806" y="7584"/>
                    <a:pt x="9563" y="4861"/>
                  </a:cubicBezTo>
                  <a:cubicBezTo>
                    <a:pt x="8032" y="3575"/>
                    <a:pt x="6399" y="2391"/>
                    <a:pt x="4607" y="1491"/>
                  </a:cubicBezTo>
                  <a:cubicBezTo>
                    <a:pt x="3241" y="802"/>
                    <a:pt x="1793" y="307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33"/>
            <p:cNvSpPr/>
            <p:nvPr/>
          </p:nvSpPr>
          <p:spPr>
            <a:xfrm flipH="1">
              <a:off x="3578199" y="3954228"/>
              <a:ext cx="1135094" cy="594155"/>
            </a:xfrm>
            <a:custGeom>
              <a:rect b="b" l="l" r="r" t="t"/>
              <a:pathLst>
                <a:path extrusionOk="0" h="16636" w="31782">
                  <a:moveTo>
                    <a:pt x="1" y="0"/>
                  </a:moveTo>
                  <a:lnTo>
                    <a:pt x="1" y="0"/>
                  </a:lnTo>
                  <a:cubicBezTo>
                    <a:pt x="763" y="1840"/>
                    <a:pt x="1724" y="3574"/>
                    <a:pt x="2856" y="5182"/>
                  </a:cubicBezTo>
                  <a:cubicBezTo>
                    <a:pt x="4860" y="5862"/>
                    <a:pt x="6892" y="6449"/>
                    <a:pt x="8905" y="7104"/>
                  </a:cubicBezTo>
                  <a:cubicBezTo>
                    <a:pt x="11512" y="7952"/>
                    <a:pt x="14065" y="8968"/>
                    <a:pt x="16416" y="10386"/>
                  </a:cubicBezTo>
                  <a:cubicBezTo>
                    <a:pt x="17580" y="11088"/>
                    <a:pt x="18646" y="11928"/>
                    <a:pt x="19698" y="12787"/>
                  </a:cubicBezTo>
                  <a:cubicBezTo>
                    <a:pt x="20744" y="13640"/>
                    <a:pt x="21757" y="14532"/>
                    <a:pt x="22710" y="15488"/>
                  </a:cubicBezTo>
                  <a:cubicBezTo>
                    <a:pt x="23073" y="15851"/>
                    <a:pt x="23423" y="16228"/>
                    <a:pt x="23764" y="16611"/>
                  </a:cubicBezTo>
                  <a:cubicBezTo>
                    <a:pt x="24147" y="16627"/>
                    <a:pt x="24530" y="16636"/>
                    <a:pt x="24915" y="16636"/>
                  </a:cubicBezTo>
                  <a:cubicBezTo>
                    <a:pt x="27289" y="16636"/>
                    <a:pt x="29590" y="16327"/>
                    <a:pt x="31782" y="15749"/>
                  </a:cubicBezTo>
                  <a:cubicBezTo>
                    <a:pt x="30155" y="14072"/>
                    <a:pt x="28382" y="12539"/>
                    <a:pt x="26430" y="11247"/>
                  </a:cubicBezTo>
                  <a:cubicBezTo>
                    <a:pt x="24802" y="10171"/>
                    <a:pt x="23060" y="9251"/>
                    <a:pt x="21226" y="8574"/>
                  </a:cubicBezTo>
                  <a:cubicBezTo>
                    <a:pt x="19417" y="7902"/>
                    <a:pt x="17572" y="7335"/>
                    <a:pt x="15722" y="6793"/>
                  </a:cubicBezTo>
                  <a:cubicBezTo>
                    <a:pt x="12176" y="5755"/>
                    <a:pt x="8580" y="4799"/>
                    <a:pt x="5221" y="3235"/>
                  </a:cubicBezTo>
                  <a:cubicBezTo>
                    <a:pt x="3343" y="2363"/>
                    <a:pt x="1595" y="12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33"/>
            <p:cNvSpPr/>
            <p:nvPr/>
          </p:nvSpPr>
          <p:spPr>
            <a:xfrm flipH="1">
              <a:off x="3595340" y="2606825"/>
              <a:ext cx="1300169" cy="1672712"/>
            </a:xfrm>
            <a:custGeom>
              <a:rect b="b" l="l" r="r" t="t"/>
              <a:pathLst>
                <a:path extrusionOk="0" h="46835" w="36404">
                  <a:moveTo>
                    <a:pt x="30100" y="0"/>
                  </a:moveTo>
                  <a:cubicBezTo>
                    <a:pt x="20939" y="0"/>
                    <a:pt x="11684" y="5036"/>
                    <a:pt x="6854" y="12727"/>
                  </a:cubicBezTo>
                  <a:cubicBezTo>
                    <a:pt x="1" y="23644"/>
                    <a:pt x="1887" y="37983"/>
                    <a:pt x="11215" y="46819"/>
                  </a:cubicBezTo>
                  <a:cubicBezTo>
                    <a:pt x="11228" y="46830"/>
                    <a:pt x="11241" y="46835"/>
                    <a:pt x="11254" y="46835"/>
                  </a:cubicBezTo>
                  <a:cubicBezTo>
                    <a:pt x="11299" y="46835"/>
                    <a:pt x="11336" y="46779"/>
                    <a:pt x="11298" y="46739"/>
                  </a:cubicBezTo>
                  <a:cubicBezTo>
                    <a:pt x="2639" y="37692"/>
                    <a:pt x="742" y="23826"/>
                    <a:pt x="7438" y="13066"/>
                  </a:cubicBezTo>
                  <a:cubicBezTo>
                    <a:pt x="12557" y="4838"/>
                    <a:pt x="21511" y="685"/>
                    <a:pt x="30796" y="685"/>
                  </a:cubicBezTo>
                  <a:cubicBezTo>
                    <a:pt x="32557" y="685"/>
                    <a:pt x="34330" y="834"/>
                    <a:pt x="36091" y="1133"/>
                  </a:cubicBezTo>
                  <a:cubicBezTo>
                    <a:pt x="36104" y="1136"/>
                    <a:pt x="36116" y="1137"/>
                    <a:pt x="36127" y="1137"/>
                  </a:cubicBezTo>
                  <a:cubicBezTo>
                    <a:pt x="36327" y="1137"/>
                    <a:pt x="36403" y="843"/>
                    <a:pt x="36187" y="784"/>
                  </a:cubicBezTo>
                  <a:cubicBezTo>
                    <a:pt x="34197" y="252"/>
                    <a:pt x="32151" y="0"/>
                    <a:pt x="30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33"/>
            <p:cNvSpPr/>
            <p:nvPr/>
          </p:nvSpPr>
          <p:spPr>
            <a:xfrm flipH="1">
              <a:off x="2766050" y="3440510"/>
              <a:ext cx="923411" cy="1097951"/>
            </a:xfrm>
            <a:custGeom>
              <a:rect b="b" l="l" r="r" t="t"/>
              <a:pathLst>
                <a:path extrusionOk="0" h="30742" w="25855">
                  <a:moveTo>
                    <a:pt x="22908" y="1"/>
                  </a:moveTo>
                  <a:cubicBezTo>
                    <a:pt x="22822" y="1"/>
                    <a:pt x="22734" y="57"/>
                    <a:pt x="22740" y="158"/>
                  </a:cubicBezTo>
                  <a:cubicBezTo>
                    <a:pt x="23195" y="7507"/>
                    <a:pt x="21705" y="14544"/>
                    <a:pt x="17055" y="20436"/>
                  </a:cubicBezTo>
                  <a:cubicBezTo>
                    <a:pt x="12801" y="25827"/>
                    <a:pt x="6691" y="29098"/>
                    <a:pt x="78" y="30596"/>
                  </a:cubicBezTo>
                  <a:cubicBezTo>
                    <a:pt x="1" y="30612"/>
                    <a:pt x="11" y="30742"/>
                    <a:pt x="90" y="30742"/>
                  </a:cubicBezTo>
                  <a:cubicBezTo>
                    <a:pt x="92" y="30742"/>
                    <a:pt x="95" y="30742"/>
                    <a:pt x="97" y="30742"/>
                  </a:cubicBezTo>
                  <a:cubicBezTo>
                    <a:pt x="14604" y="29343"/>
                    <a:pt x="25854" y="14516"/>
                    <a:pt x="23060" y="117"/>
                  </a:cubicBezTo>
                  <a:cubicBezTo>
                    <a:pt x="23044" y="37"/>
                    <a:pt x="22976" y="1"/>
                    <a:pt x="22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1" name="Google Shape;3091;p33"/>
          <p:cNvSpPr/>
          <p:nvPr/>
        </p:nvSpPr>
        <p:spPr>
          <a:xfrm>
            <a:off x="7243073" y="211003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33"/>
          <p:cNvSpPr/>
          <p:nvPr/>
        </p:nvSpPr>
        <p:spPr>
          <a:xfrm>
            <a:off x="5887802" y="4925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33"/>
          <p:cNvSpPr/>
          <p:nvPr/>
        </p:nvSpPr>
        <p:spPr>
          <a:xfrm>
            <a:off x="2294727" y="28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33"/>
          <p:cNvSpPr/>
          <p:nvPr/>
        </p:nvSpPr>
        <p:spPr>
          <a:xfrm>
            <a:off x="1718363" y="35921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5" name="Google Shape;3095;p33"/>
          <p:cNvGrpSpPr/>
          <p:nvPr/>
        </p:nvGrpSpPr>
        <p:grpSpPr>
          <a:xfrm>
            <a:off x="3606399" y="1433869"/>
            <a:ext cx="3147611" cy="2040131"/>
            <a:chOff x="3199599" y="2197317"/>
            <a:chExt cx="2448550" cy="1587033"/>
          </a:xfrm>
        </p:grpSpPr>
        <p:sp>
          <p:nvSpPr>
            <p:cNvPr id="3096" name="Google Shape;3096;p33"/>
            <p:cNvSpPr/>
            <p:nvPr/>
          </p:nvSpPr>
          <p:spPr>
            <a:xfrm flipH="1">
              <a:off x="4477832" y="2425764"/>
              <a:ext cx="1166680" cy="507778"/>
            </a:xfrm>
            <a:custGeom>
              <a:rect b="b" l="l" r="r" t="t"/>
              <a:pathLst>
                <a:path extrusionOk="0" h="17593" w="40422">
                  <a:moveTo>
                    <a:pt x="11249" y="0"/>
                  </a:moveTo>
                  <a:cubicBezTo>
                    <a:pt x="3682" y="0"/>
                    <a:pt x="411" y="2635"/>
                    <a:pt x="411" y="2635"/>
                  </a:cubicBezTo>
                  <a:cubicBezTo>
                    <a:pt x="408" y="2635"/>
                    <a:pt x="1" y="11154"/>
                    <a:pt x="15937" y="16055"/>
                  </a:cubicBezTo>
                  <a:cubicBezTo>
                    <a:pt x="19544" y="17164"/>
                    <a:pt x="22773" y="17593"/>
                    <a:pt x="25610" y="17593"/>
                  </a:cubicBezTo>
                  <a:cubicBezTo>
                    <a:pt x="35305" y="17593"/>
                    <a:pt x="40422" y="12583"/>
                    <a:pt x="40422" y="12583"/>
                  </a:cubicBezTo>
                  <a:cubicBezTo>
                    <a:pt x="40422" y="12583"/>
                    <a:pt x="35807" y="4778"/>
                    <a:pt x="21135" y="1270"/>
                  </a:cubicBezTo>
                  <a:cubicBezTo>
                    <a:pt x="17251" y="342"/>
                    <a:pt x="13972" y="0"/>
                    <a:pt x="1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33"/>
            <p:cNvSpPr/>
            <p:nvPr/>
          </p:nvSpPr>
          <p:spPr>
            <a:xfrm flipH="1">
              <a:off x="4662437" y="2204042"/>
              <a:ext cx="702831" cy="444021"/>
            </a:xfrm>
            <a:custGeom>
              <a:rect b="b" l="l" r="r" t="t"/>
              <a:pathLst>
                <a:path extrusionOk="0" h="15384" w="24351">
                  <a:moveTo>
                    <a:pt x="10904" y="0"/>
                  </a:moveTo>
                  <a:cubicBezTo>
                    <a:pt x="1873" y="0"/>
                    <a:pt x="1" y="10130"/>
                    <a:pt x="1" y="10130"/>
                  </a:cubicBezTo>
                  <a:lnTo>
                    <a:pt x="4" y="10130"/>
                  </a:lnTo>
                  <a:cubicBezTo>
                    <a:pt x="4" y="10130"/>
                    <a:pt x="2157" y="12793"/>
                    <a:pt x="9266" y="14478"/>
                  </a:cubicBezTo>
                  <a:cubicBezTo>
                    <a:pt x="12145" y="15161"/>
                    <a:pt x="14373" y="15384"/>
                    <a:pt x="16054" y="15384"/>
                  </a:cubicBezTo>
                  <a:cubicBezTo>
                    <a:pt x="19234" y="15384"/>
                    <a:pt x="20463" y="14585"/>
                    <a:pt x="20463" y="14585"/>
                  </a:cubicBezTo>
                  <a:cubicBezTo>
                    <a:pt x="20463" y="14585"/>
                    <a:pt x="24351" y="2160"/>
                    <a:pt x="13272" y="216"/>
                  </a:cubicBezTo>
                  <a:cubicBezTo>
                    <a:pt x="12432" y="68"/>
                    <a:pt x="11644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33"/>
            <p:cNvSpPr/>
            <p:nvPr/>
          </p:nvSpPr>
          <p:spPr>
            <a:xfrm flipH="1">
              <a:off x="4496506" y="2496823"/>
              <a:ext cx="1148006" cy="436747"/>
            </a:xfrm>
            <a:custGeom>
              <a:rect b="b" l="l" r="r" t="t"/>
              <a:pathLst>
                <a:path extrusionOk="0" h="15132" w="39775">
                  <a:moveTo>
                    <a:pt x="653" y="0"/>
                  </a:moveTo>
                  <a:cubicBezTo>
                    <a:pt x="494" y="107"/>
                    <a:pt x="411" y="173"/>
                    <a:pt x="411" y="173"/>
                  </a:cubicBezTo>
                  <a:cubicBezTo>
                    <a:pt x="411" y="173"/>
                    <a:pt x="1" y="8692"/>
                    <a:pt x="15937" y="13593"/>
                  </a:cubicBezTo>
                  <a:cubicBezTo>
                    <a:pt x="19546" y="14702"/>
                    <a:pt x="22776" y="15131"/>
                    <a:pt x="25613" y="15131"/>
                  </a:cubicBezTo>
                  <a:cubicBezTo>
                    <a:pt x="33310" y="15131"/>
                    <a:pt x="38119" y="11973"/>
                    <a:pt x="39775" y="10672"/>
                  </a:cubicBezTo>
                  <a:lnTo>
                    <a:pt x="39775" y="10672"/>
                  </a:lnTo>
                  <a:cubicBezTo>
                    <a:pt x="39311" y="10710"/>
                    <a:pt x="38484" y="10748"/>
                    <a:pt x="37352" y="10748"/>
                  </a:cubicBezTo>
                  <a:cubicBezTo>
                    <a:pt x="33787" y="10748"/>
                    <a:pt x="27196" y="10365"/>
                    <a:pt x="19395" y="8367"/>
                  </a:cubicBezTo>
                  <a:cubicBezTo>
                    <a:pt x="7388" y="5289"/>
                    <a:pt x="2170" y="1556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33"/>
            <p:cNvSpPr/>
            <p:nvPr/>
          </p:nvSpPr>
          <p:spPr>
            <a:xfrm flipH="1">
              <a:off x="5467903" y="2500633"/>
              <a:ext cx="103645" cy="103645"/>
            </a:xfrm>
            <a:custGeom>
              <a:rect b="b" l="l" r="r" t="t"/>
              <a:pathLst>
                <a:path extrusionOk="0" h="3591" w="3591">
                  <a:moveTo>
                    <a:pt x="1795" y="0"/>
                  </a:moveTo>
                  <a:cubicBezTo>
                    <a:pt x="804" y="0"/>
                    <a:pt x="0" y="804"/>
                    <a:pt x="0" y="1795"/>
                  </a:cubicBezTo>
                  <a:cubicBezTo>
                    <a:pt x="0" y="2787"/>
                    <a:pt x="804" y="3590"/>
                    <a:pt x="1795" y="3590"/>
                  </a:cubicBezTo>
                  <a:cubicBezTo>
                    <a:pt x="2787" y="3590"/>
                    <a:pt x="3591" y="2787"/>
                    <a:pt x="3591" y="1795"/>
                  </a:cubicBezTo>
                  <a:cubicBezTo>
                    <a:pt x="3591" y="804"/>
                    <a:pt x="2787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33"/>
            <p:cNvSpPr/>
            <p:nvPr/>
          </p:nvSpPr>
          <p:spPr>
            <a:xfrm flipH="1">
              <a:off x="5479419" y="2515844"/>
              <a:ext cx="80613" cy="73282"/>
            </a:xfrm>
            <a:custGeom>
              <a:rect b="b" l="l" r="r" t="t"/>
              <a:pathLst>
                <a:path extrusionOk="0" h="2539" w="2793">
                  <a:moveTo>
                    <a:pt x="1394" y="0"/>
                  </a:moveTo>
                  <a:cubicBezTo>
                    <a:pt x="821" y="0"/>
                    <a:pt x="300" y="393"/>
                    <a:pt x="163" y="976"/>
                  </a:cubicBezTo>
                  <a:cubicBezTo>
                    <a:pt x="1" y="1659"/>
                    <a:pt x="422" y="2342"/>
                    <a:pt x="1105" y="2505"/>
                  </a:cubicBezTo>
                  <a:cubicBezTo>
                    <a:pt x="1202" y="2527"/>
                    <a:pt x="1300" y="2538"/>
                    <a:pt x="1396" y="2538"/>
                  </a:cubicBezTo>
                  <a:cubicBezTo>
                    <a:pt x="1972" y="2538"/>
                    <a:pt x="2493" y="2145"/>
                    <a:pt x="2633" y="1560"/>
                  </a:cubicBezTo>
                  <a:cubicBezTo>
                    <a:pt x="2792" y="880"/>
                    <a:pt x="2371" y="195"/>
                    <a:pt x="1688" y="35"/>
                  </a:cubicBezTo>
                  <a:cubicBezTo>
                    <a:pt x="1590" y="11"/>
                    <a:pt x="1491" y="0"/>
                    <a:pt x="1394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33"/>
            <p:cNvSpPr/>
            <p:nvPr/>
          </p:nvSpPr>
          <p:spPr>
            <a:xfrm flipH="1">
              <a:off x="5231259" y="2631611"/>
              <a:ext cx="114065" cy="103616"/>
            </a:xfrm>
            <a:custGeom>
              <a:rect b="b" l="l" r="r" t="t"/>
              <a:pathLst>
                <a:path extrusionOk="0" h="3590" w="3952">
                  <a:moveTo>
                    <a:pt x="1975" y="0"/>
                  </a:moveTo>
                  <a:cubicBezTo>
                    <a:pt x="1162" y="0"/>
                    <a:pt x="425" y="555"/>
                    <a:pt x="229" y="1382"/>
                  </a:cubicBezTo>
                  <a:cubicBezTo>
                    <a:pt x="1" y="2345"/>
                    <a:pt x="598" y="3312"/>
                    <a:pt x="1562" y="3540"/>
                  </a:cubicBezTo>
                  <a:cubicBezTo>
                    <a:pt x="1701" y="3573"/>
                    <a:pt x="1841" y="3589"/>
                    <a:pt x="1978" y="3589"/>
                  </a:cubicBezTo>
                  <a:cubicBezTo>
                    <a:pt x="2792" y="3589"/>
                    <a:pt x="3528" y="3033"/>
                    <a:pt x="3723" y="2208"/>
                  </a:cubicBezTo>
                  <a:cubicBezTo>
                    <a:pt x="3952" y="1244"/>
                    <a:pt x="3354" y="278"/>
                    <a:pt x="2391" y="49"/>
                  </a:cubicBezTo>
                  <a:cubicBezTo>
                    <a:pt x="2251" y="16"/>
                    <a:pt x="2112" y="0"/>
                    <a:pt x="1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33"/>
            <p:cNvSpPr/>
            <p:nvPr/>
          </p:nvSpPr>
          <p:spPr>
            <a:xfrm flipH="1">
              <a:off x="5247942" y="2646793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3" y="0"/>
                  </a:moveTo>
                  <a:cubicBezTo>
                    <a:pt x="819" y="0"/>
                    <a:pt x="299" y="393"/>
                    <a:pt x="161" y="977"/>
                  </a:cubicBezTo>
                  <a:cubicBezTo>
                    <a:pt x="1" y="1657"/>
                    <a:pt x="422" y="2343"/>
                    <a:pt x="1102" y="2502"/>
                  </a:cubicBezTo>
                  <a:cubicBezTo>
                    <a:pt x="1201" y="2526"/>
                    <a:pt x="1300" y="2537"/>
                    <a:pt x="1397" y="2537"/>
                  </a:cubicBezTo>
                  <a:cubicBezTo>
                    <a:pt x="1972" y="2537"/>
                    <a:pt x="2491" y="2144"/>
                    <a:pt x="2630" y="1561"/>
                  </a:cubicBezTo>
                  <a:cubicBezTo>
                    <a:pt x="2793" y="878"/>
                    <a:pt x="2369" y="195"/>
                    <a:pt x="1689" y="35"/>
                  </a:cubicBezTo>
                  <a:cubicBezTo>
                    <a:pt x="1590" y="12"/>
                    <a:pt x="1491" y="0"/>
                    <a:pt x="1393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33"/>
            <p:cNvSpPr/>
            <p:nvPr/>
          </p:nvSpPr>
          <p:spPr>
            <a:xfrm flipH="1">
              <a:off x="4902342" y="2725530"/>
              <a:ext cx="103559" cy="103559"/>
            </a:xfrm>
            <a:custGeom>
              <a:rect b="b" l="l" r="r" t="t"/>
              <a:pathLst>
                <a:path extrusionOk="0" h="3588" w="3588">
                  <a:moveTo>
                    <a:pt x="1793" y="0"/>
                  </a:moveTo>
                  <a:cubicBezTo>
                    <a:pt x="801" y="0"/>
                    <a:pt x="0" y="804"/>
                    <a:pt x="0" y="1795"/>
                  </a:cubicBezTo>
                  <a:cubicBezTo>
                    <a:pt x="0" y="2786"/>
                    <a:pt x="801" y="3588"/>
                    <a:pt x="1793" y="3588"/>
                  </a:cubicBezTo>
                  <a:cubicBezTo>
                    <a:pt x="2784" y="3588"/>
                    <a:pt x="3588" y="2786"/>
                    <a:pt x="3588" y="1795"/>
                  </a:cubicBezTo>
                  <a:cubicBezTo>
                    <a:pt x="3588" y="804"/>
                    <a:pt x="2784" y="0"/>
                    <a:pt x="1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33"/>
            <p:cNvSpPr/>
            <p:nvPr/>
          </p:nvSpPr>
          <p:spPr>
            <a:xfrm flipH="1">
              <a:off x="4913858" y="2740711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6" y="1"/>
                  </a:moveTo>
                  <a:cubicBezTo>
                    <a:pt x="821" y="1"/>
                    <a:pt x="302" y="393"/>
                    <a:pt x="163" y="977"/>
                  </a:cubicBezTo>
                  <a:cubicBezTo>
                    <a:pt x="1" y="1657"/>
                    <a:pt x="422" y="2343"/>
                    <a:pt x="1105" y="2503"/>
                  </a:cubicBezTo>
                  <a:cubicBezTo>
                    <a:pt x="1204" y="2526"/>
                    <a:pt x="1303" y="2537"/>
                    <a:pt x="1400" y="2537"/>
                  </a:cubicBezTo>
                  <a:cubicBezTo>
                    <a:pt x="1975" y="2537"/>
                    <a:pt x="2494" y="2145"/>
                    <a:pt x="2633" y="1561"/>
                  </a:cubicBezTo>
                  <a:cubicBezTo>
                    <a:pt x="2792" y="881"/>
                    <a:pt x="2371" y="195"/>
                    <a:pt x="1691" y="36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33"/>
            <p:cNvSpPr/>
            <p:nvPr/>
          </p:nvSpPr>
          <p:spPr>
            <a:xfrm flipH="1">
              <a:off x="4579140" y="2748504"/>
              <a:ext cx="113978" cy="103616"/>
            </a:xfrm>
            <a:custGeom>
              <a:rect b="b" l="l" r="r" t="t"/>
              <a:pathLst>
                <a:path extrusionOk="0" h="3590" w="3949">
                  <a:moveTo>
                    <a:pt x="1971" y="0"/>
                  </a:moveTo>
                  <a:cubicBezTo>
                    <a:pt x="1160" y="0"/>
                    <a:pt x="424" y="555"/>
                    <a:pt x="229" y="1382"/>
                  </a:cubicBezTo>
                  <a:cubicBezTo>
                    <a:pt x="0" y="2346"/>
                    <a:pt x="595" y="3312"/>
                    <a:pt x="1561" y="3540"/>
                  </a:cubicBezTo>
                  <a:cubicBezTo>
                    <a:pt x="1700" y="3573"/>
                    <a:pt x="1839" y="3589"/>
                    <a:pt x="1976" y="3589"/>
                  </a:cubicBezTo>
                  <a:cubicBezTo>
                    <a:pt x="2788" y="3589"/>
                    <a:pt x="3524" y="3033"/>
                    <a:pt x="3720" y="2208"/>
                  </a:cubicBezTo>
                  <a:cubicBezTo>
                    <a:pt x="3948" y="1244"/>
                    <a:pt x="3351" y="278"/>
                    <a:pt x="2387" y="49"/>
                  </a:cubicBezTo>
                  <a:cubicBezTo>
                    <a:pt x="2248" y="16"/>
                    <a:pt x="2109" y="0"/>
                    <a:pt x="1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33"/>
            <p:cNvSpPr/>
            <p:nvPr/>
          </p:nvSpPr>
          <p:spPr>
            <a:xfrm flipH="1">
              <a:off x="4595822" y="2763686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4" y="1"/>
                  </a:moveTo>
                  <a:cubicBezTo>
                    <a:pt x="820" y="1"/>
                    <a:pt x="299" y="393"/>
                    <a:pt x="163" y="977"/>
                  </a:cubicBezTo>
                  <a:cubicBezTo>
                    <a:pt x="0" y="1657"/>
                    <a:pt x="422" y="2343"/>
                    <a:pt x="1104" y="2502"/>
                  </a:cubicBezTo>
                  <a:cubicBezTo>
                    <a:pt x="1203" y="2526"/>
                    <a:pt x="1302" y="2537"/>
                    <a:pt x="1399" y="2537"/>
                  </a:cubicBezTo>
                  <a:cubicBezTo>
                    <a:pt x="1972" y="2537"/>
                    <a:pt x="2493" y="2145"/>
                    <a:pt x="2630" y="1561"/>
                  </a:cubicBezTo>
                  <a:cubicBezTo>
                    <a:pt x="2792" y="878"/>
                    <a:pt x="2371" y="195"/>
                    <a:pt x="1688" y="35"/>
                  </a:cubicBezTo>
                  <a:cubicBezTo>
                    <a:pt x="1589" y="12"/>
                    <a:pt x="1491" y="1"/>
                    <a:pt x="1394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33"/>
            <p:cNvSpPr/>
            <p:nvPr/>
          </p:nvSpPr>
          <p:spPr>
            <a:xfrm flipH="1">
              <a:off x="4700766" y="2197317"/>
              <a:ext cx="653938" cy="454353"/>
            </a:xfrm>
            <a:custGeom>
              <a:rect b="b" l="l" r="r" t="t"/>
              <a:pathLst>
                <a:path extrusionOk="0" h="15742" w="22657">
                  <a:moveTo>
                    <a:pt x="11231" y="0"/>
                  </a:moveTo>
                  <a:cubicBezTo>
                    <a:pt x="9607" y="0"/>
                    <a:pt x="7968" y="354"/>
                    <a:pt x="6466" y="1032"/>
                  </a:cubicBezTo>
                  <a:cubicBezTo>
                    <a:pt x="6439" y="1045"/>
                    <a:pt x="6447" y="1084"/>
                    <a:pt x="6473" y="1084"/>
                  </a:cubicBezTo>
                  <a:cubicBezTo>
                    <a:pt x="6476" y="1084"/>
                    <a:pt x="6479" y="1083"/>
                    <a:pt x="6482" y="1082"/>
                  </a:cubicBezTo>
                  <a:cubicBezTo>
                    <a:pt x="7909" y="628"/>
                    <a:pt x="9407" y="366"/>
                    <a:pt x="10883" y="366"/>
                  </a:cubicBezTo>
                  <a:cubicBezTo>
                    <a:pt x="13443" y="366"/>
                    <a:pt x="15936" y="1154"/>
                    <a:pt x="17870" y="3095"/>
                  </a:cubicBezTo>
                  <a:cubicBezTo>
                    <a:pt x="20929" y="6167"/>
                    <a:pt x="20849" y="10688"/>
                    <a:pt x="20050" y="14642"/>
                  </a:cubicBezTo>
                  <a:cubicBezTo>
                    <a:pt x="18656" y="15052"/>
                    <a:pt x="17238" y="15211"/>
                    <a:pt x="15813" y="15211"/>
                  </a:cubicBezTo>
                  <a:cubicBezTo>
                    <a:pt x="13766" y="15211"/>
                    <a:pt x="11706" y="14882"/>
                    <a:pt x="9690" y="14496"/>
                  </a:cubicBezTo>
                  <a:cubicBezTo>
                    <a:pt x="8087" y="14188"/>
                    <a:pt x="6482" y="13805"/>
                    <a:pt x="4946" y="13260"/>
                  </a:cubicBezTo>
                  <a:cubicBezTo>
                    <a:pt x="3137" y="12624"/>
                    <a:pt x="1645" y="11734"/>
                    <a:pt x="23" y="10754"/>
                  </a:cubicBezTo>
                  <a:cubicBezTo>
                    <a:pt x="21" y="10753"/>
                    <a:pt x="19" y="10752"/>
                    <a:pt x="17" y="10752"/>
                  </a:cubicBezTo>
                  <a:cubicBezTo>
                    <a:pt x="8" y="10752"/>
                    <a:pt x="0" y="10765"/>
                    <a:pt x="9" y="10774"/>
                  </a:cubicBezTo>
                  <a:cubicBezTo>
                    <a:pt x="2592" y="13180"/>
                    <a:pt x="6441" y="14331"/>
                    <a:pt x="9819" y="15005"/>
                  </a:cubicBezTo>
                  <a:cubicBezTo>
                    <a:pt x="11762" y="15396"/>
                    <a:pt x="13805" y="15741"/>
                    <a:pt x="15823" y="15741"/>
                  </a:cubicBezTo>
                  <a:cubicBezTo>
                    <a:pt x="17350" y="15741"/>
                    <a:pt x="18863" y="15543"/>
                    <a:pt x="20306" y="15016"/>
                  </a:cubicBezTo>
                  <a:cubicBezTo>
                    <a:pt x="20375" y="14992"/>
                    <a:pt x="20417" y="14945"/>
                    <a:pt x="20436" y="14892"/>
                  </a:cubicBezTo>
                  <a:cubicBezTo>
                    <a:pt x="20455" y="14870"/>
                    <a:pt x="20472" y="14840"/>
                    <a:pt x="20480" y="14802"/>
                  </a:cubicBezTo>
                  <a:cubicBezTo>
                    <a:pt x="20631" y="14133"/>
                    <a:pt x="20752" y="13447"/>
                    <a:pt x="20843" y="12750"/>
                  </a:cubicBezTo>
                  <a:cubicBezTo>
                    <a:pt x="21375" y="13117"/>
                    <a:pt x="22019" y="13389"/>
                    <a:pt x="22597" y="13612"/>
                  </a:cubicBezTo>
                  <a:cubicBezTo>
                    <a:pt x="22600" y="13614"/>
                    <a:pt x="22604" y="13614"/>
                    <a:pt x="22607" y="13614"/>
                  </a:cubicBezTo>
                  <a:cubicBezTo>
                    <a:pt x="22631" y="13614"/>
                    <a:pt x="22657" y="13585"/>
                    <a:pt x="22630" y="13568"/>
                  </a:cubicBezTo>
                  <a:lnTo>
                    <a:pt x="22630" y="13565"/>
                  </a:lnTo>
                  <a:cubicBezTo>
                    <a:pt x="22107" y="13183"/>
                    <a:pt x="21499" y="12764"/>
                    <a:pt x="20876" y="12514"/>
                  </a:cubicBezTo>
                  <a:cubicBezTo>
                    <a:pt x="21295" y="9014"/>
                    <a:pt x="20819" y="5325"/>
                    <a:pt x="18203" y="2745"/>
                  </a:cubicBezTo>
                  <a:cubicBezTo>
                    <a:pt x="16307" y="876"/>
                    <a:pt x="13787" y="0"/>
                    <a:pt x="11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33"/>
            <p:cNvSpPr/>
            <p:nvPr/>
          </p:nvSpPr>
          <p:spPr>
            <a:xfrm flipH="1">
              <a:off x="5227565" y="2423426"/>
              <a:ext cx="420584" cy="450977"/>
            </a:xfrm>
            <a:custGeom>
              <a:rect b="b" l="l" r="r" t="t"/>
              <a:pathLst>
                <a:path extrusionOk="0" h="15625" w="14572">
                  <a:moveTo>
                    <a:pt x="9248" y="0"/>
                  </a:moveTo>
                  <a:cubicBezTo>
                    <a:pt x="6071" y="0"/>
                    <a:pt x="2767" y="818"/>
                    <a:pt x="119" y="2560"/>
                  </a:cubicBezTo>
                  <a:cubicBezTo>
                    <a:pt x="39" y="2612"/>
                    <a:pt x="19" y="2692"/>
                    <a:pt x="39" y="2763"/>
                  </a:cubicBezTo>
                  <a:cubicBezTo>
                    <a:pt x="14" y="2805"/>
                    <a:pt x="0" y="2857"/>
                    <a:pt x="8" y="2917"/>
                  </a:cubicBezTo>
                  <a:cubicBezTo>
                    <a:pt x="1135" y="9454"/>
                    <a:pt x="8519" y="14192"/>
                    <a:pt x="14537" y="15624"/>
                  </a:cubicBezTo>
                  <a:cubicBezTo>
                    <a:pt x="14539" y="15624"/>
                    <a:pt x="14541" y="15624"/>
                    <a:pt x="14543" y="15624"/>
                  </a:cubicBezTo>
                  <a:cubicBezTo>
                    <a:pt x="14566" y="15624"/>
                    <a:pt x="14572" y="15590"/>
                    <a:pt x="14548" y="15583"/>
                  </a:cubicBezTo>
                  <a:cubicBezTo>
                    <a:pt x="8800" y="13633"/>
                    <a:pt x="1567" y="9324"/>
                    <a:pt x="435" y="2818"/>
                  </a:cubicBezTo>
                  <a:lnTo>
                    <a:pt x="438" y="2818"/>
                  </a:lnTo>
                  <a:cubicBezTo>
                    <a:pt x="584" y="3069"/>
                    <a:pt x="917" y="3212"/>
                    <a:pt x="1170" y="3333"/>
                  </a:cubicBezTo>
                  <a:cubicBezTo>
                    <a:pt x="1542" y="3509"/>
                    <a:pt x="1933" y="3730"/>
                    <a:pt x="2329" y="3840"/>
                  </a:cubicBezTo>
                  <a:cubicBezTo>
                    <a:pt x="2333" y="3841"/>
                    <a:pt x="2338" y="3842"/>
                    <a:pt x="2342" y="3842"/>
                  </a:cubicBezTo>
                  <a:cubicBezTo>
                    <a:pt x="2380" y="3842"/>
                    <a:pt x="2411" y="3785"/>
                    <a:pt x="2373" y="3757"/>
                  </a:cubicBezTo>
                  <a:cubicBezTo>
                    <a:pt x="2027" y="3498"/>
                    <a:pt x="1641" y="3297"/>
                    <a:pt x="1291" y="3036"/>
                  </a:cubicBezTo>
                  <a:cubicBezTo>
                    <a:pt x="1118" y="2906"/>
                    <a:pt x="939" y="2741"/>
                    <a:pt x="735" y="2656"/>
                  </a:cubicBezTo>
                  <a:cubicBezTo>
                    <a:pt x="3600" y="1097"/>
                    <a:pt x="6496" y="199"/>
                    <a:pt x="9765" y="199"/>
                  </a:cubicBezTo>
                  <a:cubicBezTo>
                    <a:pt x="9984" y="199"/>
                    <a:pt x="10205" y="203"/>
                    <a:pt x="10427" y="211"/>
                  </a:cubicBezTo>
                  <a:cubicBezTo>
                    <a:pt x="10428" y="211"/>
                    <a:pt x="10429" y="211"/>
                    <a:pt x="10430" y="211"/>
                  </a:cubicBezTo>
                  <a:cubicBezTo>
                    <a:pt x="10540" y="211"/>
                    <a:pt x="10528" y="46"/>
                    <a:pt x="10421" y="38"/>
                  </a:cubicBezTo>
                  <a:cubicBezTo>
                    <a:pt x="10033" y="13"/>
                    <a:pt x="9642" y="0"/>
                    <a:pt x="9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33"/>
            <p:cNvSpPr/>
            <p:nvPr/>
          </p:nvSpPr>
          <p:spPr>
            <a:xfrm flipH="1">
              <a:off x="5342813" y="2602171"/>
              <a:ext cx="128727" cy="56426"/>
            </a:xfrm>
            <a:custGeom>
              <a:rect b="b" l="l" r="r" t="t"/>
              <a:pathLst>
                <a:path extrusionOk="0" h="1955" w="4460">
                  <a:moveTo>
                    <a:pt x="22" y="0"/>
                  </a:moveTo>
                  <a:cubicBezTo>
                    <a:pt x="8" y="0"/>
                    <a:pt x="0" y="23"/>
                    <a:pt x="15" y="28"/>
                  </a:cubicBezTo>
                  <a:cubicBezTo>
                    <a:pt x="1378" y="739"/>
                    <a:pt x="2879" y="1441"/>
                    <a:pt x="4330" y="1950"/>
                  </a:cubicBezTo>
                  <a:cubicBezTo>
                    <a:pt x="4338" y="1953"/>
                    <a:pt x="4346" y="1954"/>
                    <a:pt x="4353" y="1954"/>
                  </a:cubicBezTo>
                  <a:cubicBezTo>
                    <a:pt x="4424" y="1954"/>
                    <a:pt x="4460" y="1836"/>
                    <a:pt x="4388" y="1802"/>
                  </a:cubicBezTo>
                  <a:cubicBezTo>
                    <a:pt x="3017" y="1099"/>
                    <a:pt x="1480" y="502"/>
                    <a:pt x="26" y="1"/>
                  </a:cubicBezTo>
                  <a:cubicBezTo>
                    <a:pt x="25" y="0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33"/>
            <p:cNvSpPr/>
            <p:nvPr/>
          </p:nvSpPr>
          <p:spPr>
            <a:xfrm flipH="1">
              <a:off x="4705009" y="2781436"/>
              <a:ext cx="162582" cy="19655"/>
            </a:xfrm>
            <a:custGeom>
              <a:rect b="b" l="l" r="r" t="t"/>
              <a:pathLst>
                <a:path extrusionOk="0" h="681" w="5633">
                  <a:moveTo>
                    <a:pt x="38" y="1"/>
                  </a:moveTo>
                  <a:cubicBezTo>
                    <a:pt x="9" y="1"/>
                    <a:pt x="1" y="43"/>
                    <a:pt x="32" y="51"/>
                  </a:cubicBezTo>
                  <a:cubicBezTo>
                    <a:pt x="1610" y="462"/>
                    <a:pt x="3255" y="680"/>
                    <a:pt x="4889" y="680"/>
                  </a:cubicBezTo>
                  <a:cubicBezTo>
                    <a:pt x="5114" y="680"/>
                    <a:pt x="5339" y="676"/>
                    <a:pt x="5563" y="668"/>
                  </a:cubicBezTo>
                  <a:cubicBezTo>
                    <a:pt x="5632" y="665"/>
                    <a:pt x="5627" y="566"/>
                    <a:pt x="5560" y="560"/>
                  </a:cubicBezTo>
                  <a:cubicBezTo>
                    <a:pt x="3716" y="403"/>
                    <a:pt x="1879" y="227"/>
                    <a:pt x="43" y="1"/>
                  </a:cubicBezTo>
                  <a:cubicBezTo>
                    <a:pt x="41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33"/>
            <p:cNvSpPr/>
            <p:nvPr/>
          </p:nvSpPr>
          <p:spPr>
            <a:xfrm flipH="1">
              <a:off x="4697072" y="2593455"/>
              <a:ext cx="260" cy="346"/>
            </a:xfrm>
            <a:custGeom>
              <a:rect b="b" l="l" r="r" t="t"/>
              <a:pathLst>
                <a:path extrusionOk="0" fill="none" h="12" w="9">
                  <a:moveTo>
                    <a:pt x="0" y="11"/>
                  </a:moveTo>
                  <a:cubicBezTo>
                    <a:pt x="6" y="11"/>
                    <a:pt x="8" y="3"/>
                    <a:pt x="3" y="0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33"/>
            <p:cNvSpPr/>
            <p:nvPr/>
          </p:nvSpPr>
          <p:spPr>
            <a:xfrm flipH="1">
              <a:off x="4676262" y="2607655"/>
              <a:ext cx="548" cy="375"/>
            </a:xfrm>
            <a:custGeom>
              <a:rect b="b" l="l" r="r" t="t"/>
              <a:pathLst>
                <a:path extrusionOk="0" h="13" w="19">
                  <a:moveTo>
                    <a:pt x="8" y="0"/>
                  </a:moveTo>
                  <a:cubicBezTo>
                    <a:pt x="2" y="0"/>
                    <a:pt x="0" y="9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6" y="12"/>
                    <a:pt x="18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D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33"/>
            <p:cNvSpPr/>
            <p:nvPr/>
          </p:nvSpPr>
          <p:spPr>
            <a:xfrm flipH="1">
              <a:off x="4473705" y="2698572"/>
              <a:ext cx="325829" cy="228908"/>
            </a:xfrm>
            <a:custGeom>
              <a:rect b="b" l="l" r="r" t="t"/>
              <a:pathLst>
                <a:path extrusionOk="0" h="7931" w="11289">
                  <a:moveTo>
                    <a:pt x="8406" y="0"/>
                  </a:moveTo>
                  <a:cubicBezTo>
                    <a:pt x="8385" y="0"/>
                    <a:pt x="8370" y="25"/>
                    <a:pt x="8387" y="45"/>
                  </a:cubicBezTo>
                  <a:cubicBezTo>
                    <a:pt x="9194" y="956"/>
                    <a:pt x="9965" y="1884"/>
                    <a:pt x="10661" y="2883"/>
                  </a:cubicBezTo>
                  <a:cubicBezTo>
                    <a:pt x="9907" y="3252"/>
                    <a:pt x="9125" y="3470"/>
                    <a:pt x="8302" y="3624"/>
                  </a:cubicBezTo>
                  <a:cubicBezTo>
                    <a:pt x="8269" y="3629"/>
                    <a:pt x="8269" y="3687"/>
                    <a:pt x="8304" y="3693"/>
                  </a:cubicBezTo>
                  <a:cubicBezTo>
                    <a:pt x="8473" y="3715"/>
                    <a:pt x="8641" y="3726"/>
                    <a:pt x="8808" y="3726"/>
                  </a:cubicBezTo>
                  <a:cubicBezTo>
                    <a:pt x="9332" y="3726"/>
                    <a:pt x="9848" y="3619"/>
                    <a:pt x="10339" y="3431"/>
                  </a:cubicBezTo>
                  <a:lnTo>
                    <a:pt x="10339" y="3431"/>
                  </a:lnTo>
                  <a:cubicBezTo>
                    <a:pt x="7310" y="5799"/>
                    <a:pt x="3885" y="7352"/>
                    <a:pt x="36" y="7872"/>
                  </a:cubicBezTo>
                  <a:cubicBezTo>
                    <a:pt x="0" y="7878"/>
                    <a:pt x="0" y="7930"/>
                    <a:pt x="36" y="7930"/>
                  </a:cubicBezTo>
                  <a:cubicBezTo>
                    <a:pt x="4155" y="7649"/>
                    <a:pt x="8169" y="6041"/>
                    <a:pt x="11204" y="3219"/>
                  </a:cubicBezTo>
                  <a:cubicBezTo>
                    <a:pt x="11289" y="3139"/>
                    <a:pt x="11272" y="3046"/>
                    <a:pt x="11215" y="2982"/>
                  </a:cubicBezTo>
                  <a:cubicBezTo>
                    <a:pt x="11209" y="2969"/>
                    <a:pt x="11206" y="2955"/>
                    <a:pt x="11195" y="2938"/>
                  </a:cubicBezTo>
                  <a:cubicBezTo>
                    <a:pt x="10408" y="1848"/>
                    <a:pt x="9494" y="829"/>
                    <a:pt x="8423" y="6"/>
                  </a:cubicBezTo>
                  <a:cubicBezTo>
                    <a:pt x="8417" y="2"/>
                    <a:pt x="8411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33"/>
            <p:cNvSpPr/>
            <p:nvPr/>
          </p:nvSpPr>
          <p:spPr>
            <a:xfrm flipH="1">
              <a:off x="5479506" y="2516132"/>
              <a:ext cx="42312" cy="72503"/>
            </a:xfrm>
            <a:custGeom>
              <a:rect b="b" l="l" r="r" t="t"/>
              <a:pathLst>
                <a:path extrusionOk="0" h="2512" w="1466">
                  <a:moveTo>
                    <a:pt x="181" y="1"/>
                  </a:moveTo>
                  <a:cubicBezTo>
                    <a:pt x="127" y="1"/>
                    <a:pt x="74" y="5"/>
                    <a:pt x="20" y="14"/>
                  </a:cubicBezTo>
                  <a:cubicBezTo>
                    <a:pt x="6" y="17"/>
                    <a:pt x="1" y="41"/>
                    <a:pt x="17" y="44"/>
                  </a:cubicBezTo>
                  <a:cubicBezTo>
                    <a:pt x="612" y="135"/>
                    <a:pt x="1154" y="476"/>
                    <a:pt x="1215" y="1132"/>
                  </a:cubicBezTo>
                  <a:cubicBezTo>
                    <a:pt x="1278" y="1776"/>
                    <a:pt x="863" y="2241"/>
                    <a:pt x="293" y="2445"/>
                  </a:cubicBezTo>
                  <a:cubicBezTo>
                    <a:pt x="260" y="2456"/>
                    <a:pt x="265" y="2511"/>
                    <a:pt x="301" y="2511"/>
                  </a:cubicBezTo>
                  <a:cubicBezTo>
                    <a:pt x="302" y="2511"/>
                    <a:pt x="303" y="2511"/>
                    <a:pt x="304" y="2511"/>
                  </a:cubicBezTo>
                  <a:cubicBezTo>
                    <a:pt x="945" y="2445"/>
                    <a:pt x="1466" y="1803"/>
                    <a:pt x="1430" y="1173"/>
                  </a:cubicBezTo>
                  <a:cubicBezTo>
                    <a:pt x="1394" y="562"/>
                    <a:pt x="79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33"/>
            <p:cNvSpPr/>
            <p:nvPr/>
          </p:nvSpPr>
          <p:spPr>
            <a:xfrm flipH="1">
              <a:off x="5242140" y="2648669"/>
              <a:ext cx="73801" cy="74032"/>
            </a:xfrm>
            <a:custGeom>
              <a:rect b="b" l="l" r="r" t="t"/>
              <a:pathLst>
                <a:path extrusionOk="0" h="2565" w="2557">
                  <a:moveTo>
                    <a:pt x="1374" y="1"/>
                  </a:moveTo>
                  <a:cubicBezTo>
                    <a:pt x="1329" y="1"/>
                    <a:pt x="1309" y="72"/>
                    <a:pt x="1351" y="97"/>
                  </a:cubicBezTo>
                  <a:cubicBezTo>
                    <a:pt x="1995" y="463"/>
                    <a:pt x="2356" y="1143"/>
                    <a:pt x="1965" y="1845"/>
                  </a:cubicBezTo>
                  <a:cubicBezTo>
                    <a:pt x="1749" y="2238"/>
                    <a:pt x="1386" y="2420"/>
                    <a:pt x="1013" y="2420"/>
                  </a:cubicBezTo>
                  <a:cubicBezTo>
                    <a:pt x="650" y="2420"/>
                    <a:pt x="278" y="2247"/>
                    <a:pt x="24" y="1931"/>
                  </a:cubicBezTo>
                  <a:cubicBezTo>
                    <a:pt x="21" y="1927"/>
                    <a:pt x="17" y="1926"/>
                    <a:pt x="14" y="1926"/>
                  </a:cubicBezTo>
                  <a:cubicBezTo>
                    <a:pt x="7" y="1926"/>
                    <a:pt x="1" y="1932"/>
                    <a:pt x="4" y="1942"/>
                  </a:cubicBezTo>
                  <a:cubicBezTo>
                    <a:pt x="220" y="2359"/>
                    <a:pt x="626" y="2565"/>
                    <a:pt x="1038" y="2565"/>
                  </a:cubicBezTo>
                  <a:cubicBezTo>
                    <a:pt x="1416" y="2565"/>
                    <a:pt x="1799" y="2392"/>
                    <a:pt x="2045" y="2052"/>
                  </a:cubicBezTo>
                  <a:cubicBezTo>
                    <a:pt x="2557" y="1341"/>
                    <a:pt x="2185" y="309"/>
                    <a:pt x="1389" y="3"/>
                  </a:cubicBezTo>
                  <a:cubicBezTo>
                    <a:pt x="1384" y="1"/>
                    <a:pt x="1379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33"/>
            <p:cNvSpPr/>
            <p:nvPr/>
          </p:nvSpPr>
          <p:spPr>
            <a:xfrm flipH="1">
              <a:off x="5229181" y="2631121"/>
              <a:ext cx="63440" cy="104655"/>
            </a:xfrm>
            <a:custGeom>
              <a:rect b="b" l="l" r="r" t="t"/>
              <a:pathLst>
                <a:path extrusionOk="0" h="3626" w="2198">
                  <a:moveTo>
                    <a:pt x="348" y="0"/>
                  </a:moveTo>
                  <a:cubicBezTo>
                    <a:pt x="308" y="0"/>
                    <a:pt x="304" y="64"/>
                    <a:pt x="342" y="69"/>
                  </a:cubicBezTo>
                  <a:cubicBezTo>
                    <a:pt x="1245" y="264"/>
                    <a:pt x="2052" y="975"/>
                    <a:pt x="1944" y="1974"/>
                  </a:cubicBezTo>
                  <a:cubicBezTo>
                    <a:pt x="1837" y="2971"/>
                    <a:pt x="950" y="3522"/>
                    <a:pt x="20" y="3571"/>
                  </a:cubicBezTo>
                  <a:cubicBezTo>
                    <a:pt x="3" y="3571"/>
                    <a:pt x="0" y="3593"/>
                    <a:pt x="17" y="3596"/>
                  </a:cubicBezTo>
                  <a:cubicBezTo>
                    <a:pt x="117" y="3616"/>
                    <a:pt x="218" y="3625"/>
                    <a:pt x="317" y="3625"/>
                  </a:cubicBezTo>
                  <a:cubicBezTo>
                    <a:pt x="1197" y="3625"/>
                    <a:pt x="2015" y="2884"/>
                    <a:pt x="2101" y="1991"/>
                  </a:cubicBezTo>
                  <a:cubicBezTo>
                    <a:pt x="2197" y="1000"/>
                    <a:pt x="1338" y="22"/>
                    <a:pt x="350" y="0"/>
                  </a:cubicBezTo>
                  <a:cubicBezTo>
                    <a:pt x="349" y="0"/>
                    <a:pt x="34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33"/>
            <p:cNvSpPr/>
            <p:nvPr/>
          </p:nvSpPr>
          <p:spPr>
            <a:xfrm flipH="1">
              <a:off x="4917697" y="2740019"/>
              <a:ext cx="45458" cy="73830"/>
            </a:xfrm>
            <a:custGeom>
              <a:rect b="b" l="l" r="r" t="t"/>
              <a:pathLst>
                <a:path extrusionOk="0" h="2558" w="1575">
                  <a:moveTo>
                    <a:pt x="284" y="1"/>
                  </a:moveTo>
                  <a:cubicBezTo>
                    <a:pt x="235" y="1"/>
                    <a:pt x="187" y="4"/>
                    <a:pt x="138" y="10"/>
                  </a:cubicBezTo>
                  <a:cubicBezTo>
                    <a:pt x="105" y="16"/>
                    <a:pt x="108" y="57"/>
                    <a:pt x="138" y="57"/>
                  </a:cubicBezTo>
                  <a:cubicBezTo>
                    <a:pt x="760" y="106"/>
                    <a:pt x="1363" y="569"/>
                    <a:pt x="1380" y="1238"/>
                  </a:cubicBezTo>
                  <a:cubicBezTo>
                    <a:pt x="1399" y="1959"/>
                    <a:pt x="738" y="2422"/>
                    <a:pt x="75" y="2433"/>
                  </a:cubicBezTo>
                  <a:cubicBezTo>
                    <a:pt x="14" y="2433"/>
                    <a:pt x="0" y="2535"/>
                    <a:pt x="64" y="2543"/>
                  </a:cubicBezTo>
                  <a:cubicBezTo>
                    <a:pt x="125" y="2553"/>
                    <a:pt x="186" y="2558"/>
                    <a:pt x="248" y="2558"/>
                  </a:cubicBezTo>
                  <a:cubicBezTo>
                    <a:pt x="918" y="2558"/>
                    <a:pt x="1557" y="1984"/>
                    <a:pt x="1567" y="1290"/>
                  </a:cubicBezTo>
                  <a:cubicBezTo>
                    <a:pt x="1575" y="599"/>
                    <a:pt x="963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33"/>
            <p:cNvSpPr/>
            <p:nvPr/>
          </p:nvSpPr>
          <p:spPr>
            <a:xfrm flipH="1">
              <a:off x="4894953" y="2754941"/>
              <a:ext cx="101192" cy="78795"/>
            </a:xfrm>
            <a:custGeom>
              <a:rect b="b" l="l" r="r" t="t"/>
              <a:pathLst>
                <a:path extrusionOk="0" h="2730" w="3506">
                  <a:moveTo>
                    <a:pt x="3088" y="1"/>
                  </a:moveTo>
                  <a:cubicBezTo>
                    <a:pt x="3070" y="1"/>
                    <a:pt x="3053" y="15"/>
                    <a:pt x="3060" y="38"/>
                  </a:cubicBezTo>
                  <a:cubicBezTo>
                    <a:pt x="3316" y="839"/>
                    <a:pt x="3082" y="1833"/>
                    <a:pt x="2325" y="2304"/>
                  </a:cubicBezTo>
                  <a:cubicBezTo>
                    <a:pt x="2058" y="2470"/>
                    <a:pt x="1769" y="2545"/>
                    <a:pt x="1483" y="2545"/>
                  </a:cubicBezTo>
                  <a:cubicBezTo>
                    <a:pt x="942" y="2545"/>
                    <a:pt x="412" y="2276"/>
                    <a:pt x="59" y="1836"/>
                  </a:cubicBezTo>
                  <a:cubicBezTo>
                    <a:pt x="52" y="1828"/>
                    <a:pt x="44" y="1824"/>
                    <a:pt x="36" y="1824"/>
                  </a:cubicBezTo>
                  <a:cubicBezTo>
                    <a:pt x="17" y="1824"/>
                    <a:pt x="0" y="1843"/>
                    <a:pt x="12" y="1866"/>
                  </a:cubicBezTo>
                  <a:cubicBezTo>
                    <a:pt x="293" y="2425"/>
                    <a:pt x="921" y="2730"/>
                    <a:pt x="1540" y="2730"/>
                  </a:cubicBezTo>
                  <a:cubicBezTo>
                    <a:pt x="1812" y="2730"/>
                    <a:pt x="2081" y="2671"/>
                    <a:pt x="2319" y="2549"/>
                  </a:cubicBezTo>
                  <a:cubicBezTo>
                    <a:pt x="3228" y="2084"/>
                    <a:pt x="3506" y="925"/>
                    <a:pt x="3118" y="22"/>
                  </a:cubicBezTo>
                  <a:cubicBezTo>
                    <a:pt x="3112" y="7"/>
                    <a:pt x="3100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33"/>
            <p:cNvSpPr/>
            <p:nvPr/>
          </p:nvSpPr>
          <p:spPr>
            <a:xfrm flipH="1">
              <a:off x="4594235" y="2772633"/>
              <a:ext cx="56715" cy="65345"/>
            </a:xfrm>
            <a:custGeom>
              <a:rect b="b" l="l" r="r" t="t"/>
              <a:pathLst>
                <a:path extrusionOk="0" h="2264" w="1965">
                  <a:moveTo>
                    <a:pt x="1244" y="0"/>
                  </a:moveTo>
                  <a:cubicBezTo>
                    <a:pt x="1216" y="0"/>
                    <a:pt x="1195" y="44"/>
                    <a:pt x="1218" y="67"/>
                  </a:cubicBezTo>
                  <a:cubicBezTo>
                    <a:pt x="1598" y="463"/>
                    <a:pt x="1780" y="1077"/>
                    <a:pt x="1488" y="1581"/>
                  </a:cubicBezTo>
                  <a:cubicBezTo>
                    <a:pt x="1254" y="1984"/>
                    <a:pt x="845" y="2140"/>
                    <a:pt x="420" y="2140"/>
                  </a:cubicBezTo>
                  <a:cubicBezTo>
                    <a:pt x="291" y="2140"/>
                    <a:pt x="159" y="2125"/>
                    <a:pt x="31" y="2099"/>
                  </a:cubicBezTo>
                  <a:cubicBezTo>
                    <a:pt x="30" y="2098"/>
                    <a:pt x="28" y="2098"/>
                    <a:pt x="26" y="2098"/>
                  </a:cubicBezTo>
                  <a:cubicBezTo>
                    <a:pt x="10" y="2098"/>
                    <a:pt x="0" y="2122"/>
                    <a:pt x="18" y="2132"/>
                  </a:cubicBezTo>
                  <a:cubicBezTo>
                    <a:pt x="179" y="2222"/>
                    <a:pt x="359" y="2264"/>
                    <a:pt x="540" y="2264"/>
                  </a:cubicBezTo>
                  <a:cubicBezTo>
                    <a:pt x="971" y="2264"/>
                    <a:pt x="1411" y="2029"/>
                    <a:pt x="1634" y="1661"/>
                  </a:cubicBezTo>
                  <a:cubicBezTo>
                    <a:pt x="1964" y="1108"/>
                    <a:pt x="1785" y="364"/>
                    <a:pt x="1262" y="6"/>
                  </a:cubicBezTo>
                  <a:cubicBezTo>
                    <a:pt x="1256" y="2"/>
                    <a:pt x="1250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33"/>
            <p:cNvSpPr/>
            <p:nvPr/>
          </p:nvSpPr>
          <p:spPr>
            <a:xfrm flipH="1">
              <a:off x="4576138" y="2747696"/>
              <a:ext cx="71839" cy="98796"/>
            </a:xfrm>
            <a:custGeom>
              <a:rect b="b" l="l" r="r" t="t"/>
              <a:pathLst>
                <a:path extrusionOk="0" h="3423" w="2489">
                  <a:moveTo>
                    <a:pt x="488" y="0"/>
                  </a:moveTo>
                  <a:cubicBezTo>
                    <a:pt x="332" y="0"/>
                    <a:pt x="175" y="25"/>
                    <a:pt x="22" y="77"/>
                  </a:cubicBezTo>
                  <a:cubicBezTo>
                    <a:pt x="1" y="85"/>
                    <a:pt x="5" y="121"/>
                    <a:pt x="28" y="121"/>
                  </a:cubicBezTo>
                  <a:cubicBezTo>
                    <a:pt x="29" y="121"/>
                    <a:pt x="29" y="121"/>
                    <a:pt x="30" y="121"/>
                  </a:cubicBezTo>
                  <a:cubicBezTo>
                    <a:pt x="113" y="109"/>
                    <a:pt x="197" y="103"/>
                    <a:pt x="280" y="103"/>
                  </a:cubicBezTo>
                  <a:cubicBezTo>
                    <a:pt x="1030" y="103"/>
                    <a:pt x="1761" y="583"/>
                    <a:pt x="2004" y="1319"/>
                  </a:cubicBezTo>
                  <a:cubicBezTo>
                    <a:pt x="2293" y="2200"/>
                    <a:pt x="1828" y="2908"/>
                    <a:pt x="1090" y="3329"/>
                  </a:cubicBezTo>
                  <a:cubicBezTo>
                    <a:pt x="1046" y="3356"/>
                    <a:pt x="1070" y="3423"/>
                    <a:pt x="1115" y="3423"/>
                  </a:cubicBezTo>
                  <a:cubicBezTo>
                    <a:pt x="1120" y="3423"/>
                    <a:pt x="1126" y="3422"/>
                    <a:pt x="1132" y="3420"/>
                  </a:cubicBezTo>
                  <a:cubicBezTo>
                    <a:pt x="2013" y="3147"/>
                    <a:pt x="2489" y="2126"/>
                    <a:pt x="2200" y="1261"/>
                  </a:cubicBezTo>
                  <a:cubicBezTo>
                    <a:pt x="1963" y="554"/>
                    <a:pt x="123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33"/>
            <p:cNvSpPr/>
            <p:nvPr/>
          </p:nvSpPr>
          <p:spPr>
            <a:xfrm flipH="1">
              <a:off x="5041748" y="2702122"/>
              <a:ext cx="172858" cy="49817"/>
            </a:xfrm>
            <a:custGeom>
              <a:rect b="b" l="l" r="r" t="t"/>
              <a:pathLst>
                <a:path extrusionOk="0" h="1726" w="5989">
                  <a:moveTo>
                    <a:pt x="27" y="0"/>
                  </a:moveTo>
                  <a:cubicBezTo>
                    <a:pt x="5" y="0"/>
                    <a:pt x="1" y="36"/>
                    <a:pt x="23" y="46"/>
                  </a:cubicBezTo>
                  <a:cubicBezTo>
                    <a:pt x="1890" y="759"/>
                    <a:pt x="3836" y="1527"/>
                    <a:pt x="5838" y="1725"/>
                  </a:cubicBezTo>
                  <a:cubicBezTo>
                    <a:pt x="5842" y="1726"/>
                    <a:pt x="5846" y="1726"/>
                    <a:pt x="5851" y="1726"/>
                  </a:cubicBezTo>
                  <a:cubicBezTo>
                    <a:pt x="5984" y="1726"/>
                    <a:pt x="5988" y="1512"/>
                    <a:pt x="5863" y="1477"/>
                  </a:cubicBezTo>
                  <a:cubicBezTo>
                    <a:pt x="3930" y="924"/>
                    <a:pt x="1948" y="635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2" name="Google Shape;3122;p33"/>
            <p:cNvGrpSpPr/>
            <p:nvPr/>
          </p:nvGrpSpPr>
          <p:grpSpPr>
            <a:xfrm>
              <a:off x="3199599" y="3025584"/>
              <a:ext cx="1753310" cy="758766"/>
              <a:chOff x="3199599" y="3025584"/>
              <a:chExt cx="1753310" cy="758766"/>
            </a:xfrm>
          </p:grpSpPr>
          <p:sp>
            <p:nvSpPr>
              <p:cNvPr id="3123" name="Google Shape;3123;p33"/>
              <p:cNvSpPr/>
              <p:nvPr/>
            </p:nvSpPr>
            <p:spPr>
              <a:xfrm flipH="1">
                <a:off x="4911953" y="3025584"/>
                <a:ext cx="40956" cy="49297"/>
              </a:xfrm>
              <a:custGeom>
                <a:rect b="b" l="l" r="r" t="t"/>
                <a:pathLst>
                  <a:path extrusionOk="0" h="1708" w="1419">
                    <a:moveTo>
                      <a:pt x="708" y="0"/>
                    </a:moveTo>
                    <a:cubicBezTo>
                      <a:pt x="535" y="0"/>
                      <a:pt x="348" y="75"/>
                      <a:pt x="224" y="201"/>
                    </a:cubicBezTo>
                    <a:cubicBezTo>
                      <a:pt x="42" y="383"/>
                      <a:pt x="1" y="623"/>
                      <a:pt x="47" y="868"/>
                    </a:cubicBezTo>
                    <a:cubicBezTo>
                      <a:pt x="72" y="1000"/>
                      <a:pt x="100" y="1132"/>
                      <a:pt x="124" y="1264"/>
                    </a:cubicBezTo>
                    <a:cubicBezTo>
                      <a:pt x="149" y="1388"/>
                      <a:pt x="246" y="1504"/>
                      <a:pt x="342" y="1578"/>
                    </a:cubicBezTo>
                    <a:cubicBezTo>
                      <a:pt x="439" y="1654"/>
                      <a:pt x="564" y="1708"/>
                      <a:pt x="690" y="1708"/>
                    </a:cubicBezTo>
                    <a:cubicBezTo>
                      <a:pt x="696" y="1708"/>
                      <a:pt x="702" y="1708"/>
                      <a:pt x="708" y="1707"/>
                    </a:cubicBezTo>
                    <a:cubicBezTo>
                      <a:pt x="818" y="1702"/>
                      <a:pt x="920" y="1674"/>
                      <a:pt x="1017" y="1625"/>
                    </a:cubicBezTo>
                    <a:cubicBezTo>
                      <a:pt x="1138" y="1562"/>
                      <a:pt x="1267" y="1399"/>
                      <a:pt x="1295" y="1261"/>
                    </a:cubicBezTo>
                    <a:cubicBezTo>
                      <a:pt x="1319" y="1132"/>
                      <a:pt x="1347" y="1000"/>
                      <a:pt x="1372" y="868"/>
                    </a:cubicBezTo>
                    <a:cubicBezTo>
                      <a:pt x="1419" y="631"/>
                      <a:pt x="1383" y="372"/>
                      <a:pt x="1196" y="201"/>
                    </a:cubicBezTo>
                    <a:cubicBezTo>
                      <a:pt x="1061" y="78"/>
                      <a:pt x="895" y="0"/>
                      <a:pt x="708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33"/>
              <p:cNvSpPr/>
              <p:nvPr/>
            </p:nvSpPr>
            <p:spPr>
              <a:xfrm flipH="1">
                <a:off x="4885486" y="3171802"/>
                <a:ext cx="45891" cy="35616"/>
              </a:xfrm>
              <a:custGeom>
                <a:rect b="b" l="l" r="r" t="t"/>
                <a:pathLst>
                  <a:path extrusionOk="0" h="1234" w="1590">
                    <a:moveTo>
                      <a:pt x="796" y="0"/>
                    </a:moveTo>
                    <a:cubicBezTo>
                      <a:pt x="3" y="0"/>
                      <a:pt x="1" y="1234"/>
                      <a:pt x="796" y="1234"/>
                    </a:cubicBezTo>
                    <a:cubicBezTo>
                      <a:pt x="1589" y="1234"/>
                      <a:pt x="1589" y="0"/>
                      <a:pt x="796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33"/>
              <p:cNvSpPr/>
              <p:nvPr/>
            </p:nvSpPr>
            <p:spPr>
              <a:xfrm flipH="1">
                <a:off x="4749602" y="3285924"/>
                <a:ext cx="108177" cy="95766"/>
              </a:xfrm>
              <a:custGeom>
                <a:rect b="b" l="l" r="r" t="t"/>
                <a:pathLst>
                  <a:path extrusionOk="0" h="3318" w="3748">
                    <a:moveTo>
                      <a:pt x="2090" y="1"/>
                    </a:moveTo>
                    <a:cubicBezTo>
                      <a:pt x="1943" y="1"/>
                      <a:pt x="1797" y="21"/>
                      <a:pt x="1649" y="61"/>
                    </a:cubicBezTo>
                    <a:cubicBezTo>
                      <a:pt x="1487" y="88"/>
                      <a:pt x="1325" y="121"/>
                      <a:pt x="1162" y="154"/>
                    </a:cubicBezTo>
                    <a:cubicBezTo>
                      <a:pt x="1038" y="207"/>
                      <a:pt x="914" y="259"/>
                      <a:pt x="788" y="311"/>
                    </a:cubicBezTo>
                    <a:cubicBezTo>
                      <a:pt x="606" y="410"/>
                      <a:pt x="460" y="543"/>
                      <a:pt x="350" y="713"/>
                    </a:cubicBezTo>
                    <a:cubicBezTo>
                      <a:pt x="146" y="975"/>
                      <a:pt x="0" y="1316"/>
                      <a:pt x="17" y="1658"/>
                    </a:cubicBezTo>
                    <a:cubicBezTo>
                      <a:pt x="28" y="1936"/>
                      <a:pt x="99" y="2203"/>
                      <a:pt x="229" y="2448"/>
                    </a:cubicBezTo>
                    <a:cubicBezTo>
                      <a:pt x="394" y="2759"/>
                      <a:pt x="810" y="3095"/>
                      <a:pt x="1162" y="3164"/>
                    </a:cubicBezTo>
                    <a:cubicBezTo>
                      <a:pt x="1325" y="3197"/>
                      <a:pt x="1487" y="3230"/>
                      <a:pt x="1649" y="3257"/>
                    </a:cubicBezTo>
                    <a:cubicBezTo>
                      <a:pt x="1795" y="3297"/>
                      <a:pt x="1942" y="3317"/>
                      <a:pt x="2089" y="3317"/>
                    </a:cubicBezTo>
                    <a:cubicBezTo>
                      <a:pt x="2236" y="3317"/>
                      <a:pt x="2383" y="3297"/>
                      <a:pt x="2531" y="3257"/>
                    </a:cubicBezTo>
                    <a:cubicBezTo>
                      <a:pt x="2811" y="3180"/>
                      <a:pt x="3056" y="3037"/>
                      <a:pt x="3263" y="2831"/>
                    </a:cubicBezTo>
                    <a:cubicBezTo>
                      <a:pt x="3560" y="2508"/>
                      <a:pt x="3747" y="2109"/>
                      <a:pt x="3747" y="1658"/>
                    </a:cubicBezTo>
                    <a:cubicBezTo>
                      <a:pt x="3747" y="1234"/>
                      <a:pt x="3563" y="788"/>
                      <a:pt x="3263" y="485"/>
                    </a:cubicBezTo>
                    <a:lnTo>
                      <a:pt x="3263" y="488"/>
                    </a:lnTo>
                    <a:cubicBezTo>
                      <a:pt x="3056" y="281"/>
                      <a:pt x="2811" y="138"/>
                      <a:pt x="2531" y="61"/>
                    </a:cubicBezTo>
                    <a:cubicBezTo>
                      <a:pt x="2383" y="21"/>
                      <a:pt x="2237" y="1"/>
                      <a:pt x="209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33"/>
              <p:cNvSpPr/>
              <p:nvPr/>
            </p:nvSpPr>
            <p:spPr>
              <a:xfrm flipH="1">
                <a:off x="4626907" y="3432661"/>
                <a:ext cx="74812" cy="66759"/>
              </a:xfrm>
              <a:custGeom>
                <a:rect b="b" l="l" r="r" t="t"/>
                <a:pathLst>
                  <a:path extrusionOk="0" h="2313" w="2592">
                    <a:moveTo>
                      <a:pt x="1134" y="1"/>
                    </a:moveTo>
                    <a:cubicBezTo>
                      <a:pt x="987" y="1"/>
                      <a:pt x="850" y="34"/>
                      <a:pt x="722" y="101"/>
                    </a:cubicBezTo>
                    <a:cubicBezTo>
                      <a:pt x="579" y="147"/>
                      <a:pt x="458" y="227"/>
                      <a:pt x="353" y="340"/>
                    </a:cubicBezTo>
                    <a:cubicBezTo>
                      <a:pt x="152" y="541"/>
                      <a:pt x="1" y="869"/>
                      <a:pt x="14" y="1155"/>
                    </a:cubicBezTo>
                    <a:cubicBezTo>
                      <a:pt x="28" y="1455"/>
                      <a:pt x="125" y="1764"/>
                      <a:pt x="353" y="1973"/>
                    </a:cubicBezTo>
                    <a:cubicBezTo>
                      <a:pt x="548" y="2150"/>
                      <a:pt x="819" y="2313"/>
                      <a:pt x="1094" y="2313"/>
                    </a:cubicBezTo>
                    <a:cubicBezTo>
                      <a:pt x="1119" y="2313"/>
                      <a:pt x="1143" y="2311"/>
                      <a:pt x="1168" y="2309"/>
                    </a:cubicBezTo>
                    <a:cubicBezTo>
                      <a:pt x="1264" y="2301"/>
                      <a:pt x="1361" y="2292"/>
                      <a:pt x="1457" y="2278"/>
                    </a:cubicBezTo>
                    <a:cubicBezTo>
                      <a:pt x="1468" y="2279"/>
                      <a:pt x="1479" y="2279"/>
                      <a:pt x="1490" y="2279"/>
                    </a:cubicBezTo>
                    <a:cubicBezTo>
                      <a:pt x="1632" y="2279"/>
                      <a:pt x="1764" y="2246"/>
                      <a:pt x="1889" y="2182"/>
                    </a:cubicBezTo>
                    <a:cubicBezTo>
                      <a:pt x="2027" y="2135"/>
                      <a:pt x="2148" y="2058"/>
                      <a:pt x="2250" y="1951"/>
                    </a:cubicBezTo>
                    <a:cubicBezTo>
                      <a:pt x="2446" y="1755"/>
                      <a:pt x="2592" y="1436"/>
                      <a:pt x="2578" y="1155"/>
                    </a:cubicBezTo>
                    <a:cubicBezTo>
                      <a:pt x="2567" y="866"/>
                      <a:pt x="2470" y="563"/>
                      <a:pt x="2250" y="362"/>
                    </a:cubicBezTo>
                    <a:lnTo>
                      <a:pt x="2022" y="186"/>
                    </a:lnTo>
                    <a:cubicBezTo>
                      <a:pt x="1848" y="84"/>
                      <a:pt x="1658" y="35"/>
                      <a:pt x="1457" y="35"/>
                    </a:cubicBezTo>
                    <a:cubicBezTo>
                      <a:pt x="1361" y="21"/>
                      <a:pt x="1264" y="13"/>
                      <a:pt x="1168" y="2"/>
                    </a:cubicBezTo>
                    <a:cubicBezTo>
                      <a:pt x="1157" y="1"/>
                      <a:pt x="1145" y="1"/>
                      <a:pt x="113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33"/>
              <p:cNvSpPr/>
              <p:nvPr/>
            </p:nvSpPr>
            <p:spPr>
              <a:xfrm flipH="1">
                <a:off x="4482104" y="3468104"/>
                <a:ext cx="100182" cy="99431"/>
              </a:xfrm>
              <a:custGeom>
                <a:rect b="b" l="l" r="r" t="t"/>
                <a:pathLst>
                  <a:path extrusionOk="0" h="3445" w="3471">
                    <a:moveTo>
                      <a:pt x="1560" y="1"/>
                    </a:moveTo>
                    <a:cubicBezTo>
                      <a:pt x="1361" y="1"/>
                      <a:pt x="1173" y="47"/>
                      <a:pt x="998" y="139"/>
                    </a:cubicBezTo>
                    <a:cubicBezTo>
                      <a:pt x="799" y="202"/>
                      <a:pt x="629" y="313"/>
                      <a:pt x="485" y="470"/>
                    </a:cubicBezTo>
                    <a:cubicBezTo>
                      <a:pt x="207" y="772"/>
                      <a:pt x="1" y="1169"/>
                      <a:pt x="20" y="1593"/>
                    </a:cubicBezTo>
                    <a:cubicBezTo>
                      <a:pt x="37" y="1736"/>
                      <a:pt x="56" y="1876"/>
                      <a:pt x="75" y="2017"/>
                    </a:cubicBezTo>
                    <a:cubicBezTo>
                      <a:pt x="152" y="2287"/>
                      <a:pt x="287" y="2521"/>
                      <a:pt x="485" y="2719"/>
                    </a:cubicBezTo>
                    <a:cubicBezTo>
                      <a:pt x="557" y="2785"/>
                      <a:pt x="626" y="2854"/>
                      <a:pt x="700" y="2920"/>
                    </a:cubicBezTo>
                    <a:cubicBezTo>
                      <a:pt x="799" y="3011"/>
                      <a:pt x="931" y="3113"/>
                      <a:pt x="1047" y="3184"/>
                    </a:cubicBezTo>
                    <a:cubicBezTo>
                      <a:pt x="1064" y="3195"/>
                      <a:pt x="1083" y="3206"/>
                      <a:pt x="1102" y="3217"/>
                    </a:cubicBezTo>
                    <a:cubicBezTo>
                      <a:pt x="1110" y="3223"/>
                      <a:pt x="1119" y="3228"/>
                      <a:pt x="1130" y="3234"/>
                    </a:cubicBezTo>
                    <a:cubicBezTo>
                      <a:pt x="1306" y="3347"/>
                      <a:pt x="1499" y="3407"/>
                      <a:pt x="1705" y="3418"/>
                    </a:cubicBezTo>
                    <a:cubicBezTo>
                      <a:pt x="1815" y="3433"/>
                      <a:pt x="1849" y="3444"/>
                      <a:pt x="1900" y="3444"/>
                    </a:cubicBezTo>
                    <a:cubicBezTo>
                      <a:pt x="1916" y="3444"/>
                      <a:pt x="1935" y="3443"/>
                      <a:pt x="1958" y="3440"/>
                    </a:cubicBezTo>
                    <a:cubicBezTo>
                      <a:pt x="1975" y="3441"/>
                      <a:pt x="1991" y="3441"/>
                      <a:pt x="2007" y="3441"/>
                    </a:cubicBezTo>
                    <a:cubicBezTo>
                      <a:pt x="2195" y="3441"/>
                      <a:pt x="2369" y="3397"/>
                      <a:pt x="2534" y="3311"/>
                    </a:cubicBezTo>
                    <a:cubicBezTo>
                      <a:pt x="2721" y="3250"/>
                      <a:pt x="2881" y="3148"/>
                      <a:pt x="3018" y="3003"/>
                    </a:cubicBezTo>
                    <a:lnTo>
                      <a:pt x="3253" y="2697"/>
                    </a:lnTo>
                    <a:cubicBezTo>
                      <a:pt x="3387" y="2463"/>
                      <a:pt x="3456" y="2212"/>
                      <a:pt x="3456" y="1940"/>
                    </a:cubicBezTo>
                    <a:cubicBezTo>
                      <a:pt x="3459" y="1926"/>
                      <a:pt x="3459" y="1910"/>
                      <a:pt x="3462" y="1896"/>
                    </a:cubicBezTo>
                    <a:cubicBezTo>
                      <a:pt x="3470" y="1681"/>
                      <a:pt x="3426" y="1483"/>
                      <a:pt x="3327" y="1298"/>
                    </a:cubicBezTo>
                    <a:cubicBezTo>
                      <a:pt x="3308" y="1227"/>
                      <a:pt x="3277" y="1161"/>
                      <a:pt x="3241" y="1097"/>
                    </a:cubicBezTo>
                    <a:cubicBezTo>
                      <a:pt x="3159" y="951"/>
                      <a:pt x="3043" y="803"/>
                      <a:pt x="2936" y="684"/>
                    </a:cubicBezTo>
                    <a:cubicBezTo>
                      <a:pt x="2870" y="610"/>
                      <a:pt x="2801" y="541"/>
                      <a:pt x="2735" y="470"/>
                    </a:cubicBezTo>
                    <a:cubicBezTo>
                      <a:pt x="2592" y="313"/>
                      <a:pt x="2421" y="205"/>
                      <a:pt x="2223" y="139"/>
                    </a:cubicBezTo>
                    <a:cubicBezTo>
                      <a:pt x="2047" y="47"/>
                      <a:pt x="1860" y="1"/>
                      <a:pt x="1658" y="1"/>
                    </a:cubicBezTo>
                    <a:cubicBezTo>
                      <a:pt x="1642" y="1"/>
                      <a:pt x="1625" y="1"/>
                      <a:pt x="1609" y="1"/>
                    </a:cubicBezTo>
                    <a:cubicBezTo>
                      <a:pt x="1592" y="1"/>
                      <a:pt x="1576" y="1"/>
                      <a:pt x="156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33"/>
              <p:cNvSpPr/>
              <p:nvPr/>
            </p:nvSpPr>
            <p:spPr>
              <a:xfrm flipH="1">
                <a:off x="4287196" y="3528975"/>
                <a:ext cx="100239" cy="90426"/>
              </a:xfrm>
              <a:custGeom>
                <a:rect b="b" l="l" r="r" t="t"/>
                <a:pathLst>
                  <a:path extrusionOk="0" h="3133" w="3473">
                    <a:moveTo>
                      <a:pt x="1926" y="1"/>
                    </a:moveTo>
                    <a:cubicBezTo>
                      <a:pt x="1768" y="1"/>
                      <a:pt x="1615" y="28"/>
                      <a:pt x="1427" y="59"/>
                    </a:cubicBezTo>
                    <a:cubicBezTo>
                      <a:pt x="1394" y="65"/>
                      <a:pt x="1364" y="68"/>
                      <a:pt x="1334" y="73"/>
                    </a:cubicBezTo>
                    <a:cubicBezTo>
                      <a:pt x="1262" y="87"/>
                      <a:pt x="1190" y="98"/>
                      <a:pt x="1119" y="109"/>
                    </a:cubicBezTo>
                    <a:cubicBezTo>
                      <a:pt x="998" y="161"/>
                      <a:pt x="879" y="211"/>
                      <a:pt x="758" y="260"/>
                    </a:cubicBezTo>
                    <a:cubicBezTo>
                      <a:pt x="582" y="357"/>
                      <a:pt x="441" y="486"/>
                      <a:pt x="334" y="651"/>
                    </a:cubicBezTo>
                    <a:cubicBezTo>
                      <a:pt x="240" y="745"/>
                      <a:pt x="177" y="855"/>
                      <a:pt x="139" y="984"/>
                    </a:cubicBezTo>
                    <a:cubicBezTo>
                      <a:pt x="45" y="1163"/>
                      <a:pt x="1" y="1359"/>
                      <a:pt x="9" y="1565"/>
                    </a:cubicBezTo>
                    <a:cubicBezTo>
                      <a:pt x="28" y="1700"/>
                      <a:pt x="45" y="1835"/>
                      <a:pt x="64" y="1967"/>
                    </a:cubicBezTo>
                    <a:cubicBezTo>
                      <a:pt x="114" y="2088"/>
                      <a:pt x="166" y="2210"/>
                      <a:pt x="216" y="2331"/>
                    </a:cubicBezTo>
                    <a:cubicBezTo>
                      <a:pt x="312" y="2507"/>
                      <a:pt x="441" y="2647"/>
                      <a:pt x="607" y="2755"/>
                    </a:cubicBezTo>
                    <a:cubicBezTo>
                      <a:pt x="753" y="2887"/>
                      <a:pt x="923" y="2978"/>
                      <a:pt x="1119" y="3025"/>
                    </a:cubicBezTo>
                    <a:cubicBezTo>
                      <a:pt x="1190" y="3036"/>
                      <a:pt x="1262" y="3047"/>
                      <a:pt x="1334" y="3060"/>
                    </a:cubicBezTo>
                    <a:cubicBezTo>
                      <a:pt x="1364" y="3063"/>
                      <a:pt x="1394" y="3069"/>
                      <a:pt x="1427" y="3074"/>
                    </a:cubicBezTo>
                    <a:cubicBezTo>
                      <a:pt x="1615" y="3105"/>
                      <a:pt x="1768" y="3133"/>
                      <a:pt x="1926" y="3133"/>
                    </a:cubicBezTo>
                    <a:cubicBezTo>
                      <a:pt x="2048" y="3133"/>
                      <a:pt x="2173" y="3116"/>
                      <a:pt x="2319" y="3071"/>
                    </a:cubicBezTo>
                    <a:cubicBezTo>
                      <a:pt x="2443" y="3019"/>
                      <a:pt x="2570" y="2964"/>
                      <a:pt x="2694" y="2912"/>
                    </a:cubicBezTo>
                    <a:cubicBezTo>
                      <a:pt x="2875" y="2815"/>
                      <a:pt x="3021" y="2680"/>
                      <a:pt x="3131" y="2512"/>
                    </a:cubicBezTo>
                    <a:cubicBezTo>
                      <a:pt x="3228" y="2413"/>
                      <a:pt x="3294" y="2300"/>
                      <a:pt x="3330" y="2168"/>
                    </a:cubicBezTo>
                    <a:cubicBezTo>
                      <a:pt x="3429" y="1981"/>
                      <a:pt x="3473" y="1780"/>
                      <a:pt x="3465" y="1565"/>
                    </a:cubicBezTo>
                    <a:cubicBezTo>
                      <a:pt x="3448" y="1428"/>
                      <a:pt x="3429" y="1290"/>
                      <a:pt x="3409" y="1152"/>
                    </a:cubicBezTo>
                    <a:cubicBezTo>
                      <a:pt x="3357" y="1028"/>
                      <a:pt x="3305" y="905"/>
                      <a:pt x="3253" y="781"/>
                    </a:cubicBezTo>
                    <a:cubicBezTo>
                      <a:pt x="3153" y="599"/>
                      <a:pt x="3021" y="453"/>
                      <a:pt x="2851" y="343"/>
                    </a:cubicBezTo>
                    <a:cubicBezTo>
                      <a:pt x="2699" y="205"/>
                      <a:pt x="2523" y="112"/>
                      <a:pt x="2319" y="62"/>
                    </a:cubicBezTo>
                    <a:cubicBezTo>
                      <a:pt x="2173" y="1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33"/>
              <p:cNvSpPr/>
              <p:nvPr/>
            </p:nvSpPr>
            <p:spPr>
              <a:xfrm flipH="1">
                <a:off x="4014070" y="3521355"/>
                <a:ext cx="90282" cy="81623"/>
              </a:xfrm>
              <a:custGeom>
                <a:rect b="b" l="l" r="r" t="t"/>
                <a:pathLst>
                  <a:path extrusionOk="0" h="2828" w="3128">
                    <a:moveTo>
                      <a:pt x="1741" y="1"/>
                    </a:moveTo>
                    <a:cubicBezTo>
                      <a:pt x="1730" y="1"/>
                      <a:pt x="1718" y="1"/>
                      <a:pt x="1707" y="1"/>
                    </a:cubicBezTo>
                    <a:lnTo>
                      <a:pt x="1674" y="4"/>
                    </a:lnTo>
                    <a:cubicBezTo>
                      <a:pt x="1550" y="20"/>
                      <a:pt x="1424" y="37"/>
                      <a:pt x="1300" y="53"/>
                    </a:cubicBezTo>
                    <a:cubicBezTo>
                      <a:pt x="1206" y="76"/>
                      <a:pt x="1121" y="109"/>
                      <a:pt x="1038" y="153"/>
                    </a:cubicBezTo>
                    <a:cubicBezTo>
                      <a:pt x="1008" y="161"/>
                      <a:pt x="980" y="169"/>
                      <a:pt x="950" y="177"/>
                    </a:cubicBezTo>
                    <a:cubicBezTo>
                      <a:pt x="848" y="219"/>
                      <a:pt x="746" y="263"/>
                      <a:pt x="644" y="307"/>
                    </a:cubicBezTo>
                    <a:cubicBezTo>
                      <a:pt x="493" y="387"/>
                      <a:pt x="375" y="497"/>
                      <a:pt x="284" y="637"/>
                    </a:cubicBezTo>
                    <a:cubicBezTo>
                      <a:pt x="204" y="717"/>
                      <a:pt x="149" y="811"/>
                      <a:pt x="119" y="921"/>
                    </a:cubicBezTo>
                    <a:cubicBezTo>
                      <a:pt x="39" y="1072"/>
                      <a:pt x="0" y="1237"/>
                      <a:pt x="8" y="1414"/>
                    </a:cubicBezTo>
                    <a:cubicBezTo>
                      <a:pt x="22" y="1527"/>
                      <a:pt x="39" y="1642"/>
                      <a:pt x="52" y="1755"/>
                    </a:cubicBezTo>
                    <a:cubicBezTo>
                      <a:pt x="96" y="1857"/>
                      <a:pt x="141" y="1959"/>
                      <a:pt x="182" y="2061"/>
                    </a:cubicBezTo>
                    <a:cubicBezTo>
                      <a:pt x="264" y="2209"/>
                      <a:pt x="375" y="2330"/>
                      <a:pt x="512" y="2421"/>
                    </a:cubicBezTo>
                    <a:cubicBezTo>
                      <a:pt x="636" y="2534"/>
                      <a:pt x="782" y="2611"/>
                      <a:pt x="950" y="2650"/>
                    </a:cubicBezTo>
                    <a:cubicBezTo>
                      <a:pt x="1008" y="2666"/>
                      <a:pt x="1068" y="2686"/>
                      <a:pt x="1126" y="2702"/>
                    </a:cubicBezTo>
                    <a:lnTo>
                      <a:pt x="1132" y="2702"/>
                    </a:lnTo>
                    <a:cubicBezTo>
                      <a:pt x="1289" y="2787"/>
                      <a:pt x="1459" y="2827"/>
                      <a:pt x="1638" y="2827"/>
                    </a:cubicBezTo>
                    <a:cubicBezTo>
                      <a:pt x="1650" y="2827"/>
                      <a:pt x="1662" y="2826"/>
                      <a:pt x="1674" y="2826"/>
                    </a:cubicBezTo>
                    <a:lnTo>
                      <a:pt x="1707" y="2826"/>
                    </a:lnTo>
                    <a:cubicBezTo>
                      <a:pt x="1723" y="2827"/>
                      <a:pt x="1740" y="2827"/>
                      <a:pt x="1756" y="2827"/>
                    </a:cubicBezTo>
                    <a:cubicBezTo>
                      <a:pt x="1933" y="2827"/>
                      <a:pt x="2098" y="2786"/>
                      <a:pt x="2252" y="2705"/>
                    </a:cubicBezTo>
                    <a:cubicBezTo>
                      <a:pt x="2426" y="2647"/>
                      <a:pt x="2577" y="2551"/>
                      <a:pt x="2707" y="2413"/>
                    </a:cubicBezTo>
                    <a:cubicBezTo>
                      <a:pt x="2844" y="2284"/>
                      <a:pt x="2941" y="2132"/>
                      <a:pt x="2998" y="1959"/>
                    </a:cubicBezTo>
                    <a:cubicBezTo>
                      <a:pt x="3087" y="1791"/>
                      <a:pt x="3128" y="1609"/>
                      <a:pt x="3120" y="1414"/>
                    </a:cubicBezTo>
                    <a:cubicBezTo>
                      <a:pt x="3103" y="1050"/>
                      <a:pt x="2982" y="670"/>
                      <a:pt x="2707" y="417"/>
                    </a:cubicBezTo>
                    <a:cubicBezTo>
                      <a:pt x="2442" y="174"/>
                      <a:pt x="2105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33"/>
              <p:cNvSpPr/>
              <p:nvPr/>
            </p:nvSpPr>
            <p:spPr>
              <a:xfrm flipH="1">
                <a:off x="3746110" y="3487615"/>
                <a:ext cx="161255" cy="125090"/>
              </a:xfrm>
              <a:custGeom>
                <a:rect b="b" l="l" r="r" t="t"/>
                <a:pathLst>
                  <a:path extrusionOk="0" h="4334" w="5587">
                    <a:moveTo>
                      <a:pt x="2792" y="0"/>
                    </a:moveTo>
                    <a:cubicBezTo>
                      <a:pt x="3" y="0"/>
                      <a:pt x="0" y="4334"/>
                      <a:pt x="2792" y="4334"/>
                    </a:cubicBezTo>
                    <a:cubicBezTo>
                      <a:pt x="5587" y="4334"/>
                      <a:pt x="5587" y="0"/>
                      <a:pt x="279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33"/>
              <p:cNvSpPr/>
              <p:nvPr/>
            </p:nvSpPr>
            <p:spPr>
              <a:xfrm flipH="1">
                <a:off x="3569674" y="3605980"/>
                <a:ext cx="57408" cy="57148"/>
              </a:xfrm>
              <a:custGeom>
                <a:rect b="b" l="l" r="r" t="t"/>
                <a:pathLst>
                  <a:path extrusionOk="0" h="1980" w="1989">
                    <a:moveTo>
                      <a:pt x="994" y="1"/>
                    </a:moveTo>
                    <a:cubicBezTo>
                      <a:pt x="907" y="1"/>
                      <a:pt x="819" y="11"/>
                      <a:pt x="733" y="32"/>
                    </a:cubicBezTo>
                    <a:cubicBezTo>
                      <a:pt x="526" y="79"/>
                      <a:pt x="347" y="222"/>
                      <a:pt x="221" y="384"/>
                    </a:cubicBezTo>
                    <a:cubicBezTo>
                      <a:pt x="91" y="549"/>
                      <a:pt x="0" y="764"/>
                      <a:pt x="9" y="982"/>
                    </a:cubicBezTo>
                    <a:cubicBezTo>
                      <a:pt x="17" y="1155"/>
                      <a:pt x="64" y="1323"/>
                      <a:pt x="143" y="1477"/>
                    </a:cubicBezTo>
                    <a:cubicBezTo>
                      <a:pt x="207" y="1593"/>
                      <a:pt x="289" y="1684"/>
                      <a:pt x="397" y="1753"/>
                    </a:cubicBezTo>
                    <a:cubicBezTo>
                      <a:pt x="493" y="1841"/>
                      <a:pt x="603" y="1898"/>
                      <a:pt x="733" y="1929"/>
                    </a:cubicBezTo>
                    <a:cubicBezTo>
                      <a:pt x="814" y="1962"/>
                      <a:pt x="909" y="1979"/>
                      <a:pt x="1002" y="1979"/>
                    </a:cubicBezTo>
                    <a:cubicBezTo>
                      <a:pt x="1073" y="1979"/>
                      <a:pt x="1142" y="1969"/>
                      <a:pt x="1203" y="1948"/>
                    </a:cubicBezTo>
                    <a:cubicBezTo>
                      <a:pt x="1457" y="1865"/>
                      <a:pt x="1713" y="1722"/>
                      <a:pt x="1845" y="1477"/>
                    </a:cubicBezTo>
                    <a:cubicBezTo>
                      <a:pt x="1928" y="1323"/>
                      <a:pt x="1972" y="1155"/>
                      <a:pt x="1980" y="982"/>
                    </a:cubicBezTo>
                    <a:cubicBezTo>
                      <a:pt x="1988" y="764"/>
                      <a:pt x="1897" y="549"/>
                      <a:pt x="1768" y="384"/>
                    </a:cubicBezTo>
                    <a:cubicBezTo>
                      <a:pt x="1641" y="222"/>
                      <a:pt x="1462" y="79"/>
                      <a:pt x="1256" y="32"/>
                    </a:cubicBezTo>
                    <a:cubicBezTo>
                      <a:pt x="1169" y="11"/>
                      <a:pt x="1082" y="1"/>
                      <a:pt x="99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33"/>
              <p:cNvSpPr/>
              <p:nvPr/>
            </p:nvSpPr>
            <p:spPr>
              <a:xfrm flipH="1">
                <a:off x="3451742" y="3724576"/>
                <a:ext cx="76976" cy="59774"/>
              </a:xfrm>
              <a:custGeom>
                <a:rect b="b" l="l" r="r" t="t"/>
                <a:pathLst>
                  <a:path extrusionOk="0" h="2071" w="2667">
                    <a:moveTo>
                      <a:pt x="1333" y="0"/>
                    </a:moveTo>
                    <a:cubicBezTo>
                      <a:pt x="4" y="0"/>
                      <a:pt x="1" y="2071"/>
                      <a:pt x="1333" y="2071"/>
                    </a:cubicBezTo>
                    <a:cubicBezTo>
                      <a:pt x="2666" y="2071"/>
                      <a:pt x="2666" y="0"/>
                      <a:pt x="1333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33"/>
              <p:cNvSpPr/>
              <p:nvPr/>
            </p:nvSpPr>
            <p:spPr>
              <a:xfrm flipH="1">
                <a:off x="4766919" y="3043537"/>
                <a:ext cx="66615" cy="51693"/>
              </a:xfrm>
              <a:custGeom>
                <a:rect b="b" l="l" r="r" t="t"/>
                <a:pathLst>
                  <a:path extrusionOk="0" h="1791" w="2308">
                    <a:moveTo>
                      <a:pt x="1154" y="1"/>
                    </a:moveTo>
                    <a:cubicBezTo>
                      <a:pt x="3" y="1"/>
                      <a:pt x="0" y="1790"/>
                      <a:pt x="1154" y="1790"/>
                    </a:cubicBezTo>
                    <a:cubicBezTo>
                      <a:pt x="2307" y="1790"/>
                      <a:pt x="2307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33"/>
              <p:cNvSpPr/>
              <p:nvPr/>
            </p:nvSpPr>
            <p:spPr>
              <a:xfrm flipH="1">
                <a:off x="4664255" y="3137398"/>
                <a:ext cx="103645" cy="80353"/>
              </a:xfrm>
              <a:custGeom>
                <a:rect b="b" l="l" r="r" t="t"/>
                <a:pathLst>
                  <a:path extrusionOk="0" h="2784" w="3591">
                    <a:moveTo>
                      <a:pt x="1795" y="0"/>
                    </a:moveTo>
                    <a:cubicBezTo>
                      <a:pt x="3" y="0"/>
                      <a:pt x="0" y="2784"/>
                      <a:pt x="1795" y="2784"/>
                    </a:cubicBezTo>
                    <a:cubicBezTo>
                      <a:pt x="3591" y="2784"/>
                      <a:pt x="3591" y="0"/>
                      <a:pt x="179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33"/>
              <p:cNvSpPr/>
              <p:nvPr/>
            </p:nvSpPr>
            <p:spPr>
              <a:xfrm flipH="1">
                <a:off x="4560004" y="3245863"/>
                <a:ext cx="71868" cy="55733"/>
              </a:xfrm>
              <a:custGeom>
                <a:rect b="b" l="l" r="r" t="t"/>
                <a:pathLst>
                  <a:path extrusionOk="0" h="1931" w="2490">
                    <a:moveTo>
                      <a:pt x="1245" y="1"/>
                    </a:moveTo>
                    <a:cubicBezTo>
                      <a:pt x="4" y="1"/>
                      <a:pt x="1" y="1931"/>
                      <a:pt x="1245" y="1931"/>
                    </a:cubicBezTo>
                    <a:cubicBezTo>
                      <a:pt x="2490" y="1931"/>
                      <a:pt x="2490" y="1"/>
                      <a:pt x="1245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33"/>
              <p:cNvSpPr/>
              <p:nvPr/>
            </p:nvSpPr>
            <p:spPr>
              <a:xfrm flipH="1">
                <a:off x="4373812" y="3325408"/>
                <a:ext cx="83615" cy="64883"/>
              </a:xfrm>
              <a:custGeom>
                <a:rect b="b" l="l" r="r" t="t"/>
                <a:pathLst>
                  <a:path extrusionOk="0" h="2248" w="2897">
                    <a:moveTo>
                      <a:pt x="1449" y="1"/>
                    </a:moveTo>
                    <a:cubicBezTo>
                      <a:pt x="3" y="1"/>
                      <a:pt x="0" y="2247"/>
                      <a:pt x="1449" y="2247"/>
                    </a:cubicBezTo>
                    <a:cubicBezTo>
                      <a:pt x="2897" y="2247"/>
                      <a:pt x="2897" y="1"/>
                      <a:pt x="144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33"/>
              <p:cNvSpPr/>
              <p:nvPr/>
            </p:nvSpPr>
            <p:spPr>
              <a:xfrm flipH="1">
                <a:off x="4147876" y="3281768"/>
                <a:ext cx="140214" cy="128092"/>
              </a:xfrm>
              <a:custGeom>
                <a:rect b="b" l="l" r="r" t="t"/>
                <a:pathLst>
                  <a:path extrusionOk="0" h="4438" w="4858">
                    <a:moveTo>
                      <a:pt x="2211" y="1"/>
                    </a:moveTo>
                    <a:cubicBezTo>
                      <a:pt x="1659" y="1"/>
                      <a:pt x="1061" y="268"/>
                      <a:pt x="675" y="651"/>
                    </a:cubicBezTo>
                    <a:cubicBezTo>
                      <a:pt x="290" y="1036"/>
                      <a:pt x="1" y="1667"/>
                      <a:pt x="25" y="2220"/>
                    </a:cubicBezTo>
                    <a:cubicBezTo>
                      <a:pt x="53" y="2793"/>
                      <a:pt x="240" y="3388"/>
                      <a:pt x="675" y="3787"/>
                    </a:cubicBezTo>
                    <a:cubicBezTo>
                      <a:pt x="1094" y="4171"/>
                      <a:pt x="1621" y="4437"/>
                      <a:pt x="2201" y="4437"/>
                    </a:cubicBezTo>
                    <a:cubicBezTo>
                      <a:pt x="2215" y="4437"/>
                      <a:pt x="2230" y="4437"/>
                      <a:pt x="2244" y="4437"/>
                    </a:cubicBezTo>
                    <a:cubicBezTo>
                      <a:pt x="2567" y="4428"/>
                      <a:pt x="2900" y="4437"/>
                      <a:pt x="3214" y="4348"/>
                    </a:cubicBezTo>
                    <a:cubicBezTo>
                      <a:pt x="4147" y="4092"/>
                      <a:pt x="4857" y="3192"/>
                      <a:pt x="4857" y="2220"/>
                    </a:cubicBezTo>
                    <a:cubicBezTo>
                      <a:pt x="4857" y="1248"/>
                      <a:pt x="4152" y="304"/>
                      <a:pt x="3214" y="89"/>
                    </a:cubicBezTo>
                    <a:cubicBezTo>
                      <a:pt x="2897" y="18"/>
                      <a:pt x="2567" y="9"/>
                      <a:pt x="2244" y="1"/>
                    </a:cubicBezTo>
                    <a:cubicBezTo>
                      <a:pt x="2233" y="1"/>
                      <a:pt x="2222" y="1"/>
                      <a:pt x="221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33"/>
              <p:cNvSpPr/>
              <p:nvPr/>
            </p:nvSpPr>
            <p:spPr>
              <a:xfrm flipH="1">
                <a:off x="3949851" y="3236858"/>
                <a:ext cx="130661" cy="121944"/>
              </a:xfrm>
              <a:custGeom>
                <a:rect b="b" l="l" r="r" t="t"/>
                <a:pathLst>
                  <a:path extrusionOk="0" h="4225" w="4527">
                    <a:moveTo>
                      <a:pt x="2064" y="0"/>
                    </a:moveTo>
                    <a:cubicBezTo>
                      <a:pt x="1798" y="0"/>
                      <a:pt x="1550" y="61"/>
                      <a:pt x="1319" y="183"/>
                    </a:cubicBezTo>
                    <a:cubicBezTo>
                      <a:pt x="1057" y="268"/>
                      <a:pt x="832" y="414"/>
                      <a:pt x="639" y="621"/>
                    </a:cubicBezTo>
                    <a:cubicBezTo>
                      <a:pt x="275" y="984"/>
                      <a:pt x="0" y="1585"/>
                      <a:pt x="22" y="2110"/>
                    </a:cubicBezTo>
                    <a:cubicBezTo>
                      <a:pt x="47" y="2656"/>
                      <a:pt x="226" y="3220"/>
                      <a:pt x="639" y="3600"/>
                    </a:cubicBezTo>
                    <a:cubicBezTo>
                      <a:pt x="1002" y="3935"/>
                      <a:pt x="1503" y="4225"/>
                      <a:pt x="2013" y="4225"/>
                    </a:cubicBezTo>
                    <a:cubicBezTo>
                      <a:pt x="2052" y="4225"/>
                      <a:pt x="2092" y="4223"/>
                      <a:pt x="2131" y="4219"/>
                    </a:cubicBezTo>
                    <a:cubicBezTo>
                      <a:pt x="2417" y="4192"/>
                      <a:pt x="2723" y="4184"/>
                      <a:pt x="2996" y="4093"/>
                    </a:cubicBezTo>
                    <a:cubicBezTo>
                      <a:pt x="3161" y="4024"/>
                      <a:pt x="3323" y="3955"/>
                      <a:pt x="3488" y="3886"/>
                    </a:cubicBezTo>
                    <a:cubicBezTo>
                      <a:pt x="3728" y="3757"/>
                      <a:pt x="3921" y="3581"/>
                      <a:pt x="4064" y="3355"/>
                    </a:cubicBezTo>
                    <a:cubicBezTo>
                      <a:pt x="4334" y="3008"/>
                      <a:pt x="4526" y="2562"/>
                      <a:pt x="4507" y="2110"/>
                    </a:cubicBezTo>
                    <a:cubicBezTo>
                      <a:pt x="4491" y="1744"/>
                      <a:pt x="4397" y="1395"/>
                      <a:pt x="4226" y="1072"/>
                    </a:cubicBezTo>
                    <a:cubicBezTo>
                      <a:pt x="3979" y="604"/>
                      <a:pt x="3483" y="291"/>
                      <a:pt x="2996" y="128"/>
                    </a:cubicBezTo>
                    <a:cubicBezTo>
                      <a:pt x="2720" y="34"/>
                      <a:pt x="2420" y="29"/>
                      <a:pt x="2131" y="1"/>
                    </a:cubicBezTo>
                    <a:cubicBezTo>
                      <a:pt x="2109" y="1"/>
                      <a:pt x="2086" y="0"/>
                      <a:pt x="206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33"/>
              <p:cNvSpPr/>
              <p:nvPr/>
            </p:nvSpPr>
            <p:spPr>
              <a:xfrm flipH="1">
                <a:off x="3750699" y="3256975"/>
                <a:ext cx="66961" cy="57523"/>
              </a:xfrm>
              <a:custGeom>
                <a:rect b="b" l="l" r="r" t="t"/>
                <a:pathLst>
                  <a:path extrusionOk="0" h="1993" w="2320">
                    <a:moveTo>
                      <a:pt x="1302" y="0"/>
                    </a:moveTo>
                    <a:cubicBezTo>
                      <a:pt x="1203" y="0"/>
                      <a:pt x="1105" y="15"/>
                      <a:pt x="992" y="40"/>
                    </a:cubicBezTo>
                    <a:cubicBezTo>
                      <a:pt x="962" y="45"/>
                      <a:pt x="932" y="53"/>
                      <a:pt x="901" y="59"/>
                    </a:cubicBezTo>
                    <a:cubicBezTo>
                      <a:pt x="830" y="75"/>
                      <a:pt x="758" y="89"/>
                      <a:pt x="689" y="106"/>
                    </a:cubicBezTo>
                    <a:cubicBezTo>
                      <a:pt x="615" y="136"/>
                      <a:pt x="541" y="166"/>
                      <a:pt x="469" y="199"/>
                    </a:cubicBezTo>
                    <a:cubicBezTo>
                      <a:pt x="362" y="257"/>
                      <a:pt x="274" y="337"/>
                      <a:pt x="207" y="436"/>
                    </a:cubicBezTo>
                    <a:cubicBezTo>
                      <a:pt x="89" y="593"/>
                      <a:pt x="1" y="794"/>
                      <a:pt x="9" y="998"/>
                    </a:cubicBezTo>
                    <a:cubicBezTo>
                      <a:pt x="17" y="1160"/>
                      <a:pt x="59" y="1317"/>
                      <a:pt x="136" y="1463"/>
                    </a:cubicBezTo>
                    <a:cubicBezTo>
                      <a:pt x="238" y="1653"/>
                      <a:pt x="480" y="1843"/>
                      <a:pt x="689" y="1890"/>
                    </a:cubicBezTo>
                    <a:lnTo>
                      <a:pt x="901" y="1934"/>
                    </a:lnTo>
                    <a:cubicBezTo>
                      <a:pt x="932" y="1942"/>
                      <a:pt x="962" y="1948"/>
                      <a:pt x="992" y="1956"/>
                    </a:cubicBezTo>
                    <a:cubicBezTo>
                      <a:pt x="1102" y="1979"/>
                      <a:pt x="1200" y="1993"/>
                      <a:pt x="1298" y="1993"/>
                    </a:cubicBezTo>
                    <a:cubicBezTo>
                      <a:pt x="1389" y="1993"/>
                      <a:pt x="1481" y="1981"/>
                      <a:pt x="1584" y="1953"/>
                    </a:cubicBezTo>
                    <a:cubicBezTo>
                      <a:pt x="1791" y="1898"/>
                      <a:pt x="1967" y="1766"/>
                      <a:pt x="2099" y="1598"/>
                    </a:cubicBezTo>
                    <a:cubicBezTo>
                      <a:pt x="2228" y="1430"/>
                      <a:pt x="2319" y="1215"/>
                      <a:pt x="2311" y="998"/>
                    </a:cubicBezTo>
                    <a:cubicBezTo>
                      <a:pt x="2303" y="821"/>
                      <a:pt x="2259" y="651"/>
                      <a:pt x="2176" y="497"/>
                    </a:cubicBezTo>
                    <a:cubicBezTo>
                      <a:pt x="2063" y="282"/>
                      <a:pt x="1813" y="103"/>
                      <a:pt x="1584" y="40"/>
                    </a:cubicBezTo>
                    <a:cubicBezTo>
                      <a:pt x="1481" y="12"/>
                      <a:pt x="1391" y="0"/>
                      <a:pt x="130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33"/>
              <p:cNvSpPr/>
              <p:nvPr/>
            </p:nvSpPr>
            <p:spPr>
              <a:xfrm flipH="1">
                <a:off x="3519540" y="3256427"/>
                <a:ext cx="117557" cy="106705"/>
              </a:xfrm>
              <a:custGeom>
                <a:rect b="b" l="l" r="r" t="t"/>
                <a:pathLst>
                  <a:path extrusionOk="0" h="3697" w="4073">
                    <a:moveTo>
                      <a:pt x="2319" y="0"/>
                    </a:moveTo>
                    <a:cubicBezTo>
                      <a:pt x="2281" y="0"/>
                      <a:pt x="2243" y="2"/>
                      <a:pt x="2206" y="6"/>
                    </a:cubicBezTo>
                    <a:cubicBezTo>
                      <a:pt x="2079" y="20"/>
                      <a:pt x="1950" y="34"/>
                      <a:pt x="1820" y="48"/>
                    </a:cubicBezTo>
                    <a:cubicBezTo>
                      <a:pt x="1330" y="100"/>
                      <a:pt x="909" y="213"/>
                      <a:pt x="548" y="576"/>
                    </a:cubicBezTo>
                    <a:cubicBezTo>
                      <a:pt x="237" y="887"/>
                      <a:pt x="0" y="1399"/>
                      <a:pt x="20" y="1848"/>
                    </a:cubicBezTo>
                    <a:cubicBezTo>
                      <a:pt x="42" y="2313"/>
                      <a:pt x="196" y="2798"/>
                      <a:pt x="548" y="3120"/>
                    </a:cubicBezTo>
                    <a:cubicBezTo>
                      <a:pt x="920" y="3464"/>
                      <a:pt x="1322" y="3594"/>
                      <a:pt x="1820" y="3649"/>
                    </a:cubicBezTo>
                    <a:cubicBezTo>
                      <a:pt x="1950" y="3663"/>
                      <a:pt x="2076" y="3676"/>
                      <a:pt x="2206" y="3690"/>
                    </a:cubicBezTo>
                    <a:cubicBezTo>
                      <a:pt x="2243" y="3694"/>
                      <a:pt x="2281" y="3696"/>
                      <a:pt x="2319" y="3696"/>
                    </a:cubicBezTo>
                    <a:cubicBezTo>
                      <a:pt x="2886" y="3696"/>
                      <a:pt x="3560" y="3271"/>
                      <a:pt x="3797" y="2776"/>
                    </a:cubicBezTo>
                    <a:cubicBezTo>
                      <a:pt x="3938" y="2484"/>
                      <a:pt x="4072" y="2187"/>
                      <a:pt x="4056" y="1848"/>
                    </a:cubicBezTo>
                    <a:cubicBezTo>
                      <a:pt x="4042" y="1504"/>
                      <a:pt x="3946" y="1231"/>
                      <a:pt x="3797" y="918"/>
                    </a:cubicBezTo>
                    <a:lnTo>
                      <a:pt x="3797" y="920"/>
                    </a:lnTo>
                    <a:cubicBezTo>
                      <a:pt x="3560" y="425"/>
                      <a:pt x="2886" y="0"/>
                      <a:pt x="231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33"/>
              <p:cNvSpPr/>
              <p:nvPr/>
            </p:nvSpPr>
            <p:spPr>
              <a:xfrm flipH="1">
                <a:off x="3363855" y="3421087"/>
                <a:ext cx="98825" cy="101711"/>
              </a:xfrm>
              <a:custGeom>
                <a:rect b="b" l="l" r="r" t="t"/>
                <a:pathLst>
                  <a:path extrusionOk="0" h="3524" w="3424">
                    <a:moveTo>
                      <a:pt x="1661" y="1"/>
                    </a:moveTo>
                    <a:cubicBezTo>
                      <a:pt x="1366" y="3"/>
                      <a:pt x="1080" y="80"/>
                      <a:pt x="827" y="229"/>
                    </a:cubicBezTo>
                    <a:cubicBezTo>
                      <a:pt x="697" y="303"/>
                      <a:pt x="568" y="392"/>
                      <a:pt x="472" y="510"/>
                    </a:cubicBezTo>
                    <a:lnTo>
                      <a:pt x="227" y="827"/>
                    </a:lnTo>
                    <a:cubicBezTo>
                      <a:pt x="111" y="1005"/>
                      <a:pt x="50" y="1201"/>
                      <a:pt x="39" y="1410"/>
                    </a:cubicBezTo>
                    <a:cubicBezTo>
                      <a:pt x="1" y="1551"/>
                      <a:pt x="1" y="1688"/>
                      <a:pt x="39" y="1829"/>
                    </a:cubicBezTo>
                    <a:cubicBezTo>
                      <a:pt x="39" y="1862"/>
                      <a:pt x="45" y="1895"/>
                      <a:pt x="50" y="1928"/>
                    </a:cubicBezTo>
                    <a:cubicBezTo>
                      <a:pt x="67" y="2198"/>
                      <a:pt x="139" y="2451"/>
                      <a:pt x="276" y="2685"/>
                    </a:cubicBezTo>
                    <a:cubicBezTo>
                      <a:pt x="364" y="2801"/>
                      <a:pt x="452" y="2914"/>
                      <a:pt x="538" y="3029"/>
                    </a:cubicBezTo>
                    <a:cubicBezTo>
                      <a:pt x="750" y="3238"/>
                      <a:pt x="998" y="3382"/>
                      <a:pt x="1284" y="3464"/>
                    </a:cubicBezTo>
                    <a:cubicBezTo>
                      <a:pt x="1417" y="3505"/>
                      <a:pt x="1550" y="3523"/>
                      <a:pt x="1683" y="3523"/>
                    </a:cubicBezTo>
                    <a:cubicBezTo>
                      <a:pt x="1701" y="3523"/>
                      <a:pt x="1719" y="3523"/>
                      <a:pt x="1737" y="3522"/>
                    </a:cubicBezTo>
                    <a:lnTo>
                      <a:pt x="1737" y="3522"/>
                    </a:lnTo>
                    <a:cubicBezTo>
                      <a:pt x="1756" y="3523"/>
                      <a:pt x="1776" y="3524"/>
                      <a:pt x="1795" y="3524"/>
                    </a:cubicBezTo>
                    <a:cubicBezTo>
                      <a:pt x="1931" y="3524"/>
                      <a:pt x="2062" y="3499"/>
                      <a:pt x="2187" y="3459"/>
                    </a:cubicBezTo>
                    <a:cubicBezTo>
                      <a:pt x="2327" y="3428"/>
                      <a:pt x="2460" y="3373"/>
                      <a:pt x="2586" y="3293"/>
                    </a:cubicBezTo>
                    <a:cubicBezTo>
                      <a:pt x="2594" y="3288"/>
                      <a:pt x="2603" y="3282"/>
                      <a:pt x="2608" y="3277"/>
                    </a:cubicBezTo>
                    <a:cubicBezTo>
                      <a:pt x="2727" y="3214"/>
                      <a:pt x="2834" y="3131"/>
                      <a:pt x="2930" y="3029"/>
                    </a:cubicBezTo>
                    <a:cubicBezTo>
                      <a:pt x="3029" y="2927"/>
                      <a:pt x="3118" y="2812"/>
                      <a:pt x="3195" y="2685"/>
                    </a:cubicBezTo>
                    <a:cubicBezTo>
                      <a:pt x="3346" y="2423"/>
                      <a:pt x="3423" y="2137"/>
                      <a:pt x="3423" y="1834"/>
                    </a:cubicBezTo>
                    <a:cubicBezTo>
                      <a:pt x="3393" y="1443"/>
                      <a:pt x="3357" y="1242"/>
                      <a:pt x="3170" y="898"/>
                    </a:cubicBezTo>
                    <a:cubicBezTo>
                      <a:pt x="3162" y="882"/>
                      <a:pt x="3151" y="868"/>
                      <a:pt x="3142" y="851"/>
                    </a:cubicBezTo>
                    <a:cubicBezTo>
                      <a:pt x="3057" y="741"/>
                      <a:pt x="2972" y="631"/>
                      <a:pt x="2886" y="521"/>
                    </a:cubicBezTo>
                    <a:cubicBezTo>
                      <a:pt x="2884" y="518"/>
                      <a:pt x="2878" y="513"/>
                      <a:pt x="2875" y="510"/>
                    </a:cubicBezTo>
                    <a:cubicBezTo>
                      <a:pt x="2870" y="504"/>
                      <a:pt x="2864" y="499"/>
                      <a:pt x="2859" y="493"/>
                    </a:cubicBezTo>
                    <a:cubicBezTo>
                      <a:pt x="2537" y="182"/>
                      <a:pt x="2113" y="1"/>
                      <a:pt x="166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33"/>
              <p:cNvSpPr/>
              <p:nvPr/>
            </p:nvSpPr>
            <p:spPr>
              <a:xfrm flipH="1">
                <a:off x="4559513" y="3340272"/>
                <a:ext cx="65980" cy="59139"/>
              </a:xfrm>
              <a:custGeom>
                <a:rect b="b" l="l" r="r" t="t"/>
                <a:pathLst>
                  <a:path extrusionOk="0" h="2049" w="2286">
                    <a:moveTo>
                      <a:pt x="1024" y="0"/>
                    </a:moveTo>
                    <a:cubicBezTo>
                      <a:pt x="840" y="3"/>
                      <a:pt x="666" y="47"/>
                      <a:pt x="507" y="141"/>
                    </a:cubicBezTo>
                    <a:cubicBezTo>
                      <a:pt x="196" y="323"/>
                      <a:pt x="0" y="664"/>
                      <a:pt x="0" y="1025"/>
                    </a:cubicBezTo>
                    <a:cubicBezTo>
                      <a:pt x="0" y="1388"/>
                      <a:pt x="196" y="1727"/>
                      <a:pt x="507" y="1911"/>
                    </a:cubicBezTo>
                    <a:cubicBezTo>
                      <a:pt x="666" y="2002"/>
                      <a:pt x="840" y="2049"/>
                      <a:pt x="1024" y="2049"/>
                    </a:cubicBezTo>
                    <a:cubicBezTo>
                      <a:pt x="1209" y="2049"/>
                      <a:pt x="1382" y="2002"/>
                      <a:pt x="1542" y="1911"/>
                    </a:cubicBezTo>
                    <a:cubicBezTo>
                      <a:pt x="1649" y="1859"/>
                      <a:pt x="1759" y="1807"/>
                      <a:pt x="1867" y="1757"/>
                    </a:cubicBezTo>
                    <a:cubicBezTo>
                      <a:pt x="2128" y="1630"/>
                      <a:pt x="2285" y="1303"/>
                      <a:pt x="2285" y="1025"/>
                    </a:cubicBezTo>
                    <a:cubicBezTo>
                      <a:pt x="2285" y="749"/>
                      <a:pt x="2131" y="422"/>
                      <a:pt x="1867" y="295"/>
                    </a:cubicBezTo>
                    <a:cubicBezTo>
                      <a:pt x="1759" y="245"/>
                      <a:pt x="1649" y="193"/>
                      <a:pt x="1542" y="141"/>
                    </a:cubicBezTo>
                    <a:cubicBezTo>
                      <a:pt x="1382" y="50"/>
                      <a:pt x="1209" y="3"/>
                      <a:pt x="1024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33"/>
              <p:cNvSpPr/>
              <p:nvPr/>
            </p:nvSpPr>
            <p:spPr>
              <a:xfrm flipH="1">
                <a:off x="4361805" y="3440252"/>
                <a:ext cx="35559" cy="27506"/>
              </a:xfrm>
              <a:custGeom>
                <a:rect b="b" l="l" r="r" t="t"/>
                <a:pathLst>
                  <a:path extrusionOk="0" h="953" w="1232">
                    <a:moveTo>
                      <a:pt x="615" y="0"/>
                    </a:moveTo>
                    <a:cubicBezTo>
                      <a:pt x="1" y="0"/>
                      <a:pt x="1" y="953"/>
                      <a:pt x="615" y="953"/>
                    </a:cubicBezTo>
                    <a:cubicBezTo>
                      <a:pt x="1231" y="953"/>
                      <a:pt x="1231" y="0"/>
                      <a:pt x="615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33"/>
              <p:cNvSpPr/>
              <p:nvPr/>
            </p:nvSpPr>
            <p:spPr>
              <a:xfrm flipH="1">
                <a:off x="4119187" y="3438491"/>
                <a:ext cx="40003" cy="31027"/>
              </a:xfrm>
              <a:custGeom>
                <a:rect b="b" l="l" r="r" t="t"/>
                <a:pathLst>
                  <a:path extrusionOk="0" h="1075" w="1386">
                    <a:moveTo>
                      <a:pt x="691" y="1"/>
                    </a:moveTo>
                    <a:cubicBezTo>
                      <a:pt x="0" y="1"/>
                      <a:pt x="0" y="1074"/>
                      <a:pt x="691" y="1074"/>
                    </a:cubicBezTo>
                    <a:cubicBezTo>
                      <a:pt x="1385" y="1074"/>
                      <a:pt x="1385" y="1"/>
                      <a:pt x="69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33"/>
              <p:cNvSpPr/>
              <p:nvPr/>
            </p:nvSpPr>
            <p:spPr>
              <a:xfrm flipH="1">
                <a:off x="3846869" y="3368240"/>
                <a:ext cx="128034" cy="99374"/>
              </a:xfrm>
              <a:custGeom>
                <a:rect b="b" l="l" r="r" t="t"/>
                <a:pathLst>
                  <a:path extrusionOk="0" h="3443" w="4436">
                    <a:moveTo>
                      <a:pt x="2219" y="1"/>
                    </a:moveTo>
                    <a:cubicBezTo>
                      <a:pt x="6" y="1"/>
                      <a:pt x="0" y="3442"/>
                      <a:pt x="2219" y="3442"/>
                    </a:cubicBezTo>
                    <a:cubicBezTo>
                      <a:pt x="4436" y="3442"/>
                      <a:pt x="4436" y="1"/>
                      <a:pt x="221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33"/>
              <p:cNvSpPr/>
              <p:nvPr/>
            </p:nvSpPr>
            <p:spPr>
              <a:xfrm flipH="1">
                <a:off x="3702239" y="3409196"/>
                <a:ext cx="49297" cy="41533"/>
              </a:xfrm>
              <a:custGeom>
                <a:rect b="b" l="l" r="r" t="t"/>
                <a:pathLst>
                  <a:path extrusionOk="0" h="1439" w="1708">
                    <a:moveTo>
                      <a:pt x="690" y="1"/>
                    </a:moveTo>
                    <a:cubicBezTo>
                      <a:pt x="525" y="1"/>
                      <a:pt x="329" y="104"/>
                      <a:pt x="218" y="214"/>
                    </a:cubicBezTo>
                    <a:cubicBezTo>
                      <a:pt x="94" y="338"/>
                      <a:pt x="1" y="542"/>
                      <a:pt x="9" y="721"/>
                    </a:cubicBezTo>
                    <a:cubicBezTo>
                      <a:pt x="17" y="905"/>
                      <a:pt x="78" y="1098"/>
                      <a:pt x="218" y="1225"/>
                    </a:cubicBezTo>
                    <a:cubicBezTo>
                      <a:pt x="341" y="1338"/>
                      <a:pt x="514" y="1438"/>
                      <a:pt x="687" y="1438"/>
                    </a:cubicBezTo>
                    <a:cubicBezTo>
                      <a:pt x="699" y="1438"/>
                      <a:pt x="712" y="1438"/>
                      <a:pt x="725" y="1437"/>
                    </a:cubicBezTo>
                    <a:cubicBezTo>
                      <a:pt x="846" y="1423"/>
                      <a:pt x="989" y="1420"/>
                      <a:pt x="1102" y="1390"/>
                    </a:cubicBezTo>
                    <a:cubicBezTo>
                      <a:pt x="1160" y="1376"/>
                      <a:pt x="1253" y="1329"/>
                      <a:pt x="1319" y="1296"/>
                    </a:cubicBezTo>
                    <a:cubicBezTo>
                      <a:pt x="1443" y="1236"/>
                      <a:pt x="1512" y="1148"/>
                      <a:pt x="1589" y="1038"/>
                    </a:cubicBezTo>
                    <a:cubicBezTo>
                      <a:pt x="1708" y="867"/>
                      <a:pt x="1708" y="572"/>
                      <a:pt x="1589" y="402"/>
                    </a:cubicBezTo>
                    <a:cubicBezTo>
                      <a:pt x="1509" y="291"/>
                      <a:pt x="1443" y="206"/>
                      <a:pt x="1319" y="143"/>
                    </a:cubicBezTo>
                    <a:cubicBezTo>
                      <a:pt x="1253" y="110"/>
                      <a:pt x="1163" y="66"/>
                      <a:pt x="1102" y="49"/>
                    </a:cubicBezTo>
                    <a:cubicBezTo>
                      <a:pt x="989" y="19"/>
                      <a:pt x="846" y="16"/>
                      <a:pt x="725" y="2"/>
                    </a:cubicBezTo>
                    <a:cubicBezTo>
                      <a:pt x="713" y="1"/>
                      <a:pt x="702" y="1"/>
                      <a:pt x="690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33"/>
              <p:cNvSpPr/>
              <p:nvPr/>
            </p:nvSpPr>
            <p:spPr>
              <a:xfrm flipH="1">
                <a:off x="3527477" y="3419471"/>
                <a:ext cx="117730" cy="117153"/>
              </a:xfrm>
              <a:custGeom>
                <a:rect b="b" l="l" r="r" t="t"/>
                <a:pathLst>
                  <a:path extrusionOk="0" h="4059" w="4079">
                    <a:moveTo>
                      <a:pt x="1972" y="0"/>
                    </a:moveTo>
                    <a:cubicBezTo>
                      <a:pt x="1718" y="0"/>
                      <a:pt x="1479" y="58"/>
                      <a:pt x="1256" y="175"/>
                    </a:cubicBezTo>
                    <a:cubicBezTo>
                      <a:pt x="1006" y="258"/>
                      <a:pt x="788" y="398"/>
                      <a:pt x="604" y="593"/>
                    </a:cubicBezTo>
                    <a:cubicBezTo>
                      <a:pt x="405" y="778"/>
                      <a:pt x="268" y="995"/>
                      <a:pt x="185" y="1249"/>
                    </a:cubicBezTo>
                    <a:cubicBezTo>
                      <a:pt x="58" y="1488"/>
                      <a:pt x="1" y="1750"/>
                      <a:pt x="9" y="2028"/>
                    </a:cubicBezTo>
                    <a:cubicBezTo>
                      <a:pt x="34" y="2210"/>
                      <a:pt x="58" y="2389"/>
                      <a:pt x="83" y="2568"/>
                    </a:cubicBezTo>
                    <a:cubicBezTo>
                      <a:pt x="180" y="2912"/>
                      <a:pt x="353" y="3212"/>
                      <a:pt x="604" y="3462"/>
                    </a:cubicBezTo>
                    <a:cubicBezTo>
                      <a:pt x="741" y="3570"/>
                      <a:pt x="879" y="3674"/>
                      <a:pt x="1014" y="3782"/>
                    </a:cubicBezTo>
                    <a:cubicBezTo>
                      <a:pt x="1330" y="3963"/>
                      <a:pt x="1672" y="4057"/>
                      <a:pt x="2038" y="4057"/>
                    </a:cubicBezTo>
                    <a:cubicBezTo>
                      <a:pt x="2060" y="4058"/>
                      <a:pt x="2083" y="4058"/>
                      <a:pt x="2105" y="4058"/>
                    </a:cubicBezTo>
                    <a:cubicBezTo>
                      <a:pt x="2360" y="4058"/>
                      <a:pt x="2597" y="4000"/>
                      <a:pt x="2820" y="3884"/>
                    </a:cubicBezTo>
                    <a:cubicBezTo>
                      <a:pt x="3070" y="3801"/>
                      <a:pt x="3288" y="3661"/>
                      <a:pt x="3472" y="3465"/>
                    </a:cubicBezTo>
                    <a:cubicBezTo>
                      <a:pt x="3671" y="3281"/>
                      <a:pt x="3811" y="3063"/>
                      <a:pt x="3894" y="2810"/>
                    </a:cubicBezTo>
                    <a:cubicBezTo>
                      <a:pt x="4020" y="2570"/>
                      <a:pt x="4078" y="2309"/>
                      <a:pt x="4067" y="2031"/>
                    </a:cubicBezTo>
                    <a:cubicBezTo>
                      <a:pt x="4042" y="1849"/>
                      <a:pt x="4020" y="1670"/>
                      <a:pt x="3996" y="1491"/>
                    </a:cubicBezTo>
                    <a:cubicBezTo>
                      <a:pt x="3899" y="1147"/>
                      <a:pt x="3726" y="847"/>
                      <a:pt x="3472" y="596"/>
                    </a:cubicBezTo>
                    <a:cubicBezTo>
                      <a:pt x="3335" y="489"/>
                      <a:pt x="3200" y="384"/>
                      <a:pt x="3062" y="277"/>
                    </a:cubicBezTo>
                    <a:cubicBezTo>
                      <a:pt x="2746" y="95"/>
                      <a:pt x="2404" y="1"/>
                      <a:pt x="2038" y="1"/>
                    </a:cubicBezTo>
                    <a:cubicBezTo>
                      <a:pt x="2016" y="1"/>
                      <a:pt x="1994" y="0"/>
                      <a:pt x="197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33"/>
              <p:cNvSpPr/>
              <p:nvPr/>
            </p:nvSpPr>
            <p:spPr>
              <a:xfrm flipH="1">
                <a:off x="3418463" y="3541155"/>
                <a:ext cx="47392" cy="53944"/>
              </a:xfrm>
              <a:custGeom>
                <a:rect b="b" l="l" r="r" t="t"/>
                <a:pathLst>
                  <a:path extrusionOk="0" h="1869" w="1642">
                    <a:moveTo>
                      <a:pt x="839" y="0"/>
                    </a:moveTo>
                    <a:cubicBezTo>
                      <a:pt x="833" y="0"/>
                      <a:pt x="827" y="1"/>
                      <a:pt x="821" y="1"/>
                    </a:cubicBezTo>
                    <a:cubicBezTo>
                      <a:pt x="692" y="9"/>
                      <a:pt x="568" y="42"/>
                      <a:pt x="455" y="100"/>
                    </a:cubicBezTo>
                    <a:cubicBezTo>
                      <a:pt x="315" y="174"/>
                      <a:pt x="147" y="375"/>
                      <a:pt x="122" y="535"/>
                    </a:cubicBezTo>
                    <a:cubicBezTo>
                      <a:pt x="83" y="785"/>
                      <a:pt x="1" y="1072"/>
                      <a:pt x="92" y="1314"/>
                    </a:cubicBezTo>
                    <a:cubicBezTo>
                      <a:pt x="152" y="1471"/>
                      <a:pt x="226" y="1600"/>
                      <a:pt x="364" y="1705"/>
                    </a:cubicBezTo>
                    <a:cubicBezTo>
                      <a:pt x="484" y="1799"/>
                      <a:pt x="639" y="1868"/>
                      <a:pt x="795" y="1868"/>
                    </a:cubicBezTo>
                    <a:cubicBezTo>
                      <a:pt x="804" y="1868"/>
                      <a:pt x="812" y="1868"/>
                      <a:pt x="821" y="1867"/>
                    </a:cubicBezTo>
                    <a:cubicBezTo>
                      <a:pt x="956" y="1862"/>
                      <a:pt x="1083" y="1826"/>
                      <a:pt x="1201" y="1766"/>
                    </a:cubicBezTo>
                    <a:cubicBezTo>
                      <a:pt x="1383" y="1669"/>
                      <a:pt x="1482" y="1493"/>
                      <a:pt x="1551" y="1314"/>
                    </a:cubicBezTo>
                    <a:cubicBezTo>
                      <a:pt x="1642" y="1072"/>
                      <a:pt x="1559" y="785"/>
                      <a:pt x="1521" y="535"/>
                    </a:cubicBezTo>
                    <a:lnTo>
                      <a:pt x="1449" y="361"/>
                    </a:lnTo>
                    <a:cubicBezTo>
                      <a:pt x="1402" y="276"/>
                      <a:pt x="1339" y="210"/>
                      <a:pt x="1262" y="158"/>
                    </a:cubicBezTo>
                    <a:cubicBezTo>
                      <a:pt x="1142" y="68"/>
                      <a:pt x="993" y="0"/>
                      <a:pt x="839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33"/>
              <p:cNvSpPr/>
              <p:nvPr/>
            </p:nvSpPr>
            <p:spPr>
              <a:xfrm flipH="1">
                <a:off x="3318801" y="3651929"/>
                <a:ext cx="78477" cy="60842"/>
              </a:xfrm>
              <a:custGeom>
                <a:rect b="b" l="l" r="r" t="t"/>
                <a:pathLst>
                  <a:path extrusionOk="0" h="2108" w="2719">
                    <a:moveTo>
                      <a:pt x="1361" y="1"/>
                    </a:moveTo>
                    <a:cubicBezTo>
                      <a:pt x="4" y="1"/>
                      <a:pt x="1" y="2107"/>
                      <a:pt x="1361" y="2107"/>
                    </a:cubicBezTo>
                    <a:cubicBezTo>
                      <a:pt x="2718" y="2107"/>
                      <a:pt x="2718" y="1"/>
                      <a:pt x="1361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33"/>
              <p:cNvSpPr/>
              <p:nvPr/>
            </p:nvSpPr>
            <p:spPr>
              <a:xfrm flipH="1">
                <a:off x="3396037" y="3331440"/>
                <a:ext cx="68144" cy="52790"/>
              </a:xfrm>
              <a:custGeom>
                <a:rect b="b" l="l" r="r" t="t"/>
                <a:pathLst>
                  <a:path extrusionOk="0" h="1829" w="2361">
                    <a:moveTo>
                      <a:pt x="1179" y="1"/>
                    </a:moveTo>
                    <a:cubicBezTo>
                      <a:pt x="3" y="1"/>
                      <a:pt x="1" y="1829"/>
                      <a:pt x="1179" y="1829"/>
                    </a:cubicBezTo>
                    <a:cubicBezTo>
                      <a:pt x="2360" y="1829"/>
                      <a:pt x="2360" y="1"/>
                      <a:pt x="117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33"/>
              <p:cNvSpPr/>
              <p:nvPr/>
            </p:nvSpPr>
            <p:spPr>
              <a:xfrm flipH="1">
                <a:off x="3199599" y="3432690"/>
                <a:ext cx="73715" cy="71810"/>
              </a:xfrm>
              <a:custGeom>
                <a:rect b="b" l="l" r="r" t="t"/>
                <a:pathLst>
                  <a:path extrusionOk="0" h="2488" w="2554">
                    <a:moveTo>
                      <a:pt x="1229" y="1"/>
                    </a:moveTo>
                    <a:cubicBezTo>
                      <a:pt x="934" y="1"/>
                      <a:pt x="623" y="130"/>
                      <a:pt x="414" y="339"/>
                    </a:cubicBezTo>
                    <a:cubicBezTo>
                      <a:pt x="128" y="626"/>
                      <a:pt x="1" y="1069"/>
                      <a:pt x="117" y="1463"/>
                    </a:cubicBezTo>
                    <a:cubicBezTo>
                      <a:pt x="191" y="1710"/>
                      <a:pt x="276" y="1958"/>
                      <a:pt x="463" y="2145"/>
                    </a:cubicBezTo>
                    <a:cubicBezTo>
                      <a:pt x="541" y="2222"/>
                      <a:pt x="637" y="2288"/>
                      <a:pt x="733" y="2341"/>
                    </a:cubicBezTo>
                    <a:cubicBezTo>
                      <a:pt x="874" y="2419"/>
                      <a:pt x="1037" y="2487"/>
                      <a:pt x="1201" y="2487"/>
                    </a:cubicBezTo>
                    <a:cubicBezTo>
                      <a:pt x="1211" y="2487"/>
                      <a:pt x="1220" y="2487"/>
                      <a:pt x="1229" y="2487"/>
                    </a:cubicBezTo>
                    <a:cubicBezTo>
                      <a:pt x="1485" y="2476"/>
                      <a:pt x="1691" y="2379"/>
                      <a:pt x="1887" y="2231"/>
                    </a:cubicBezTo>
                    <a:cubicBezTo>
                      <a:pt x="2005" y="2137"/>
                      <a:pt x="2104" y="2043"/>
                      <a:pt x="2179" y="1903"/>
                    </a:cubicBezTo>
                    <a:cubicBezTo>
                      <a:pt x="2226" y="1812"/>
                      <a:pt x="2267" y="1705"/>
                      <a:pt x="2297" y="1608"/>
                    </a:cubicBezTo>
                    <a:cubicBezTo>
                      <a:pt x="2314" y="1562"/>
                      <a:pt x="2327" y="1512"/>
                      <a:pt x="2341" y="1460"/>
                    </a:cubicBezTo>
                    <a:cubicBezTo>
                      <a:pt x="2553" y="738"/>
                      <a:pt x="1967" y="1"/>
                      <a:pt x="1229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33"/>
              <p:cNvSpPr/>
              <p:nvPr/>
            </p:nvSpPr>
            <p:spPr>
              <a:xfrm flipH="1">
                <a:off x="3239804" y="3511975"/>
                <a:ext cx="84509" cy="76428"/>
              </a:xfrm>
              <a:custGeom>
                <a:rect b="b" l="l" r="r" t="t"/>
                <a:pathLst>
                  <a:path extrusionOk="0" h="2648" w="2928">
                    <a:moveTo>
                      <a:pt x="1282" y="0"/>
                    </a:moveTo>
                    <a:cubicBezTo>
                      <a:pt x="1118" y="0"/>
                      <a:pt x="964" y="39"/>
                      <a:pt x="821" y="114"/>
                    </a:cubicBezTo>
                    <a:cubicBezTo>
                      <a:pt x="658" y="166"/>
                      <a:pt x="515" y="260"/>
                      <a:pt x="397" y="387"/>
                    </a:cubicBezTo>
                    <a:cubicBezTo>
                      <a:pt x="267" y="508"/>
                      <a:pt x="177" y="648"/>
                      <a:pt x="121" y="814"/>
                    </a:cubicBezTo>
                    <a:cubicBezTo>
                      <a:pt x="39" y="970"/>
                      <a:pt x="0" y="1141"/>
                      <a:pt x="9" y="1323"/>
                    </a:cubicBezTo>
                    <a:cubicBezTo>
                      <a:pt x="22" y="1664"/>
                      <a:pt x="135" y="2019"/>
                      <a:pt x="394" y="2259"/>
                    </a:cubicBezTo>
                    <a:lnTo>
                      <a:pt x="664" y="2465"/>
                    </a:lnTo>
                    <a:cubicBezTo>
                      <a:pt x="870" y="2584"/>
                      <a:pt x="1091" y="2644"/>
                      <a:pt x="1330" y="2647"/>
                    </a:cubicBezTo>
                    <a:lnTo>
                      <a:pt x="1539" y="2620"/>
                    </a:lnTo>
                    <a:cubicBezTo>
                      <a:pt x="1622" y="2609"/>
                      <a:pt x="1707" y="2598"/>
                      <a:pt x="1790" y="2587"/>
                    </a:cubicBezTo>
                    <a:cubicBezTo>
                      <a:pt x="1961" y="2578"/>
                      <a:pt x="2120" y="2526"/>
                      <a:pt x="2269" y="2432"/>
                    </a:cubicBezTo>
                    <a:cubicBezTo>
                      <a:pt x="2374" y="2377"/>
                      <a:pt x="2464" y="2303"/>
                      <a:pt x="2544" y="2215"/>
                    </a:cubicBezTo>
                    <a:cubicBezTo>
                      <a:pt x="2756" y="1978"/>
                      <a:pt x="2927" y="1653"/>
                      <a:pt x="2913" y="1323"/>
                    </a:cubicBezTo>
                    <a:cubicBezTo>
                      <a:pt x="2897" y="1213"/>
                      <a:pt x="2883" y="1100"/>
                      <a:pt x="2866" y="987"/>
                    </a:cubicBezTo>
                    <a:cubicBezTo>
                      <a:pt x="2809" y="775"/>
                      <a:pt x="2699" y="588"/>
                      <a:pt x="2544" y="431"/>
                    </a:cubicBezTo>
                    <a:cubicBezTo>
                      <a:pt x="2390" y="263"/>
                      <a:pt x="2175" y="153"/>
                      <a:pt x="1961" y="84"/>
                    </a:cubicBezTo>
                    <a:cubicBezTo>
                      <a:pt x="1859" y="51"/>
                      <a:pt x="1672" y="45"/>
                      <a:pt x="1539" y="26"/>
                    </a:cubicBezTo>
                    <a:lnTo>
                      <a:pt x="1330" y="1"/>
                    </a:lnTo>
                    <a:cubicBezTo>
                      <a:pt x="1314" y="1"/>
                      <a:pt x="1298" y="0"/>
                      <a:pt x="128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53" name="Google Shape;3153;p33"/>
          <p:cNvGrpSpPr/>
          <p:nvPr/>
        </p:nvGrpSpPr>
        <p:grpSpPr>
          <a:xfrm>
            <a:off x="6877447" y="-307242"/>
            <a:ext cx="1253091" cy="1191022"/>
            <a:chOff x="1997525" y="6383723"/>
            <a:chExt cx="1755521" cy="1668565"/>
          </a:xfrm>
        </p:grpSpPr>
        <p:sp>
          <p:nvSpPr>
            <p:cNvPr id="3154" name="Google Shape;3154;p33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33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33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33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33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33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33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33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33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33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33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33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9" name="Google Shape;3169;p33"/>
          <p:cNvSpPr/>
          <p:nvPr/>
        </p:nvSpPr>
        <p:spPr>
          <a:xfrm>
            <a:off x="6365078" y="311282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0" name="Google Shape;3170;p33"/>
          <p:cNvGrpSpPr/>
          <p:nvPr/>
        </p:nvGrpSpPr>
        <p:grpSpPr>
          <a:xfrm>
            <a:off x="-388425" y="3042875"/>
            <a:ext cx="2060559" cy="1540699"/>
            <a:chOff x="-643700" y="2815950"/>
            <a:chExt cx="2060559" cy="1540699"/>
          </a:xfrm>
        </p:grpSpPr>
        <p:sp>
          <p:nvSpPr>
            <p:cNvPr id="3171" name="Google Shape;3171;p33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33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33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33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33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33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33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33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33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33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33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33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33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33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33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33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7" name="Google Shape;3187;p33"/>
          <p:cNvGrpSpPr/>
          <p:nvPr/>
        </p:nvGrpSpPr>
        <p:grpSpPr>
          <a:xfrm rot="-537185">
            <a:off x="3414857" y="3751416"/>
            <a:ext cx="1109980" cy="1007024"/>
            <a:chOff x="2307950" y="2987425"/>
            <a:chExt cx="1103075" cy="1000775"/>
          </a:xfrm>
        </p:grpSpPr>
        <p:sp>
          <p:nvSpPr>
            <p:cNvPr id="3188" name="Google Shape;3188;p33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33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33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33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33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33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33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33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42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2D:</a:t>
            </a:r>
            <a:endParaRPr/>
          </a:p>
        </p:txBody>
      </p:sp>
      <p:pic>
        <p:nvPicPr>
          <p:cNvPr id="3257" name="Google Shape;3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350" y="551763"/>
            <a:ext cx="6096000" cy="341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43"/>
          <p:cNvSpPr txBox="1"/>
          <p:nvPr/>
        </p:nvSpPr>
        <p:spPr>
          <a:xfrm>
            <a:off x="1322100" y="231875"/>
            <a:ext cx="5611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3D:</a:t>
            </a:r>
            <a:endParaRPr b="1" sz="4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63" name="Google Shape;3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850" y="740375"/>
            <a:ext cx="4163277" cy="3806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44"/>
          <p:cNvSpPr txBox="1"/>
          <p:nvPr/>
        </p:nvSpPr>
        <p:spPr>
          <a:xfrm>
            <a:off x="1105050" y="226950"/>
            <a:ext cx="41148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N-Dimensional:</a:t>
            </a:r>
            <a:endParaRPr b="1" sz="2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69" name="Google Shape;3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54950"/>
            <a:ext cx="6933291" cy="3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45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of ND matrix form model:</a:t>
            </a:r>
            <a:endParaRPr/>
          </a:p>
        </p:txBody>
      </p:sp>
      <p:pic>
        <p:nvPicPr>
          <p:cNvPr id="3275" name="Google Shape;3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125"/>
            <a:ext cx="8839201" cy="1935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Algorithm:</a:t>
            </a:r>
            <a:endParaRPr/>
          </a:p>
        </p:txBody>
      </p:sp>
      <p:pic>
        <p:nvPicPr>
          <p:cNvPr id="3281" name="Google Shape;3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25" y="1159525"/>
            <a:ext cx="57174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47"/>
          <p:cNvSpPr txBox="1"/>
          <p:nvPr/>
        </p:nvSpPr>
        <p:spPr>
          <a:xfrm>
            <a:off x="1793375" y="810225"/>
            <a:ext cx="6533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Image Stacking: 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Image stacking is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 tech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n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ique used in astrophotography and image processing to combine multiple photos of the same subject to reduce noise, enhance details, or create long-exposure effects.</a:t>
            </a:r>
            <a:endParaRPr b="1" sz="2500" u="sng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48"/>
          <p:cNvSpPr txBox="1"/>
          <p:nvPr/>
        </p:nvSpPr>
        <p:spPr>
          <a:xfrm>
            <a:off x="1346850" y="344125"/>
            <a:ext cx="2640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CCD:</a:t>
            </a:r>
            <a:endParaRPr b="1" sz="3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92" name="Google Shape;3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25" y="414475"/>
            <a:ext cx="4852050" cy="441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49"/>
          <p:cNvSpPr txBox="1"/>
          <p:nvPr/>
        </p:nvSpPr>
        <p:spPr>
          <a:xfrm>
            <a:off x="1292975" y="185900"/>
            <a:ext cx="32790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Stacking grid of 5 images:</a:t>
            </a:r>
            <a:endParaRPr b="1" sz="3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98" name="Google Shape;3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75" y="1364300"/>
            <a:ext cx="7045290" cy="37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50"/>
          <p:cNvSpPr txBox="1"/>
          <p:nvPr>
            <p:ph type="title"/>
          </p:nvPr>
        </p:nvSpPr>
        <p:spPr>
          <a:xfrm>
            <a:off x="-727800" y="-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Analogy with signals:</a:t>
            </a:r>
            <a:endParaRPr/>
          </a:p>
        </p:txBody>
      </p:sp>
      <p:pic>
        <p:nvPicPr>
          <p:cNvPr id="3304" name="Google Shape;3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00" y="590450"/>
            <a:ext cx="5741325" cy="46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9" name="Google Shape;3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9" cy="350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p51"/>
          <p:cNvSpPr/>
          <p:nvPr/>
        </p:nvSpPr>
        <p:spPr>
          <a:xfrm>
            <a:off x="4519925" y="248150"/>
            <a:ext cx="94500" cy="363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51"/>
          <p:cNvSpPr txBox="1"/>
          <p:nvPr/>
        </p:nvSpPr>
        <p:spPr>
          <a:xfrm>
            <a:off x="1188325" y="4066025"/>
            <a:ext cx="3595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Before Stacking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312" name="Google Shape;3312;p51"/>
          <p:cNvSpPr txBox="1"/>
          <p:nvPr/>
        </p:nvSpPr>
        <p:spPr>
          <a:xfrm>
            <a:off x="5563150" y="4087225"/>
            <a:ext cx="2736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After Stacking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34"/>
          <p:cNvSpPr txBox="1"/>
          <p:nvPr/>
        </p:nvSpPr>
        <p:spPr>
          <a:xfrm>
            <a:off x="606600" y="1627950"/>
            <a:ext cx="4114800" cy="21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6203E"/>
                </a:solidFill>
                <a:latin typeface="Baloo 2"/>
                <a:ea typeface="Baloo 2"/>
                <a:cs typeface="Baloo 2"/>
                <a:sym typeface="Baloo 2"/>
              </a:rPr>
              <a:t>   </a:t>
            </a: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Presented By: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   Hasin Ahmed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   BSSE-1415 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   IIT,DU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201" name="Google Shape;3201;p34"/>
          <p:cNvSpPr/>
          <p:nvPr/>
        </p:nvSpPr>
        <p:spPr>
          <a:xfrm>
            <a:off x="4085100" y="1319275"/>
            <a:ext cx="63600" cy="2768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620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203E"/>
              </a:solidFill>
            </a:endParaRPr>
          </a:p>
        </p:txBody>
      </p:sp>
      <p:sp>
        <p:nvSpPr>
          <p:cNvPr id="3202" name="Google Shape;3202;p34"/>
          <p:cNvSpPr txBox="1"/>
          <p:nvPr/>
        </p:nvSpPr>
        <p:spPr>
          <a:xfrm>
            <a:off x="4572000" y="1764700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203" name="Google Shape;3203;p34"/>
          <p:cNvSpPr txBox="1"/>
          <p:nvPr/>
        </p:nvSpPr>
        <p:spPr>
          <a:xfrm>
            <a:off x="4816850" y="1605625"/>
            <a:ext cx="3701100" cy="21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Supervisor</a:t>
            </a: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: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Dr. Sumon Ahmed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Associate Professor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FEFEF"/>
                </a:solidFill>
                <a:latin typeface="Baloo 2"/>
                <a:ea typeface="Baloo 2"/>
                <a:cs typeface="Baloo 2"/>
                <a:sym typeface="Baloo 2"/>
              </a:rPr>
              <a:t>IIT, DU</a:t>
            </a:r>
            <a:endParaRPr b="1" sz="3000">
              <a:solidFill>
                <a:srgbClr val="EFEFE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52"/>
          <p:cNvSpPr txBox="1"/>
          <p:nvPr/>
        </p:nvSpPr>
        <p:spPr>
          <a:xfrm>
            <a:off x="1799900" y="1664150"/>
            <a:ext cx="37911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Principal Component          </a:t>
            </a:r>
            <a:r>
              <a:rPr b="1" lang="en-GB" sz="3000">
                <a:solidFill>
                  <a:srgbClr val="0B3F7B"/>
                </a:solidFill>
                <a:latin typeface="Baloo 2"/>
                <a:ea typeface="Baloo 2"/>
                <a:cs typeface="Baloo 2"/>
                <a:sym typeface="Baloo 2"/>
              </a:rPr>
              <a:t>  </a:t>
            </a:r>
            <a:r>
              <a:rPr b="1" lang="en-GB" sz="3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Analysis</a:t>
            </a:r>
            <a:endParaRPr b="1" sz="3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318" name="Google Shape;3318;p52"/>
          <p:cNvSpPr txBox="1"/>
          <p:nvPr/>
        </p:nvSpPr>
        <p:spPr>
          <a:xfrm>
            <a:off x="1799900" y="836550"/>
            <a:ext cx="43956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 u="sng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Future Feature Plan:</a:t>
            </a:r>
            <a:endParaRPr b="1" sz="3500" u="sng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53"/>
          <p:cNvSpPr txBox="1"/>
          <p:nvPr>
            <p:ph type="title"/>
          </p:nvPr>
        </p:nvSpPr>
        <p:spPr>
          <a:xfrm>
            <a:off x="1482000" y="786275"/>
            <a:ext cx="6485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SPL Project’s link:</a:t>
            </a:r>
            <a:endParaRPr/>
          </a:p>
        </p:txBody>
      </p:sp>
      <p:sp>
        <p:nvSpPr>
          <p:cNvPr id="3324" name="Google Shape;3324;p53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/>
              <a:t>https://github.com/hasin1415/SPL-01.git</a:t>
            </a:r>
            <a:endParaRPr sz="2000" u="sn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54"/>
          <p:cNvSpPr txBox="1"/>
          <p:nvPr/>
        </p:nvSpPr>
        <p:spPr>
          <a:xfrm>
            <a:off x="2208000" y="1192025"/>
            <a:ext cx="50163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Thank You!</a:t>
            </a:r>
            <a:endParaRPr sz="7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35"/>
          <p:cNvSpPr txBox="1"/>
          <p:nvPr/>
        </p:nvSpPr>
        <p:spPr>
          <a:xfrm>
            <a:off x="935375" y="1181425"/>
            <a:ext cx="68403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What’s the project all About?</a:t>
            </a:r>
            <a:endParaRPr b="1" sz="2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This is an engine for 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amateure astronomers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by using it they can learn how to track 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celestial</a:t>
            </a: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objects ,  predict astronomical events using previous data &amp; filter astronomical images .</a:t>
            </a:r>
            <a:endParaRPr b="1" sz="2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203E"/>
              </a:solidFill>
              <a:highlight>
                <a:srgbClr val="FFFFFF"/>
              </a:highlight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36"/>
          <p:cNvSpPr txBox="1"/>
          <p:nvPr/>
        </p:nvSpPr>
        <p:spPr>
          <a:xfrm>
            <a:off x="844350" y="640550"/>
            <a:ext cx="74553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Project motivation : </a:t>
            </a:r>
            <a:r>
              <a:rPr b="1" lang="en-GB" sz="2000" u="sng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 </a:t>
            </a: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Computational astronomy is a rapidly expanding field. NASA, NRAO and numerous other institutes have begun to open-source their datasets for research purposes. However, astronomical data-analysis software can be quite complex for young learners . It’s very challenging for them to understand and modify these tools for their use. In this project, I have implemented simplified algorithms to facilitate young learners' comprehension of how these systems function, enabling them to explore and learn about computational astronomy more easily.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37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Gradient </a:t>
            </a:r>
            <a:r>
              <a:rPr lang="en-GB"/>
              <a:t>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Image Stacking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</p:txBody>
      </p:sp>
      <p:sp>
        <p:nvSpPr>
          <p:cNvPr id="3219" name="Google Shape;3219;p37"/>
          <p:cNvSpPr txBox="1"/>
          <p:nvPr>
            <p:ph idx="1" type="subTitle"/>
          </p:nvPr>
        </p:nvSpPr>
        <p:spPr>
          <a:xfrm>
            <a:off x="1242900" y="58005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37"/>
          <p:cNvSpPr/>
          <p:nvPr/>
        </p:nvSpPr>
        <p:spPr>
          <a:xfrm>
            <a:off x="1242900" y="1380950"/>
            <a:ext cx="297000" cy="30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37"/>
          <p:cNvSpPr/>
          <p:nvPr/>
        </p:nvSpPr>
        <p:spPr>
          <a:xfrm>
            <a:off x="1242900" y="2066750"/>
            <a:ext cx="297000" cy="30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37"/>
          <p:cNvSpPr/>
          <p:nvPr/>
        </p:nvSpPr>
        <p:spPr>
          <a:xfrm>
            <a:off x="1242900" y="2831250"/>
            <a:ext cx="297000" cy="30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37"/>
          <p:cNvSpPr txBox="1"/>
          <p:nvPr/>
        </p:nvSpPr>
        <p:spPr>
          <a:xfrm>
            <a:off x="1617900" y="2596050"/>
            <a:ext cx="68061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Spherical</a:t>
            </a:r>
            <a:r>
              <a:rPr b="1" lang="en-GB" sz="3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coordinate Calculator</a:t>
            </a:r>
            <a:endParaRPr b="1" sz="3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38"/>
          <p:cNvSpPr txBox="1"/>
          <p:nvPr>
            <p:ph type="ctrTitle"/>
          </p:nvPr>
        </p:nvSpPr>
        <p:spPr>
          <a:xfrm>
            <a:off x="162975" y="457200"/>
            <a:ext cx="7847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Coordinate Calculations in Celestial-sphere:</a:t>
            </a:r>
            <a:endParaRPr sz="2500"/>
          </a:p>
        </p:txBody>
      </p:sp>
      <p:pic>
        <p:nvPicPr>
          <p:cNvPr id="3229" name="Google Shape;3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600"/>
            <a:ext cx="3423385" cy="3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Google Shape;3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585" y="1524600"/>
            <a:ext cx="3711649" cy="34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39"/>
          <p:cNvSpPr txBox="1"/>
          <p:nvPr>
            <p:ph type="title"/>
          </p:nvPr>
        </p:nvSpPr>
        <p:spPr>
          <a:xfrm>
            <a:off x="720000" y="456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Regression:</a:t>
            </a:r>
            <a:r>
              <a:rPr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A regression is a statistical technique that relates a dependent variable to one or more independent (explanatory) variables</a:t>
            </a:r>
            <a:endParaRPr sz="25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236" name="Google Shape;3236;p39"/>
          <p:cNvSpPr txBox="1"/>
          <p:nvPr/>
        </p:nvSpPr>
        <p:spPr>
          <a:xfrm>
            <a:off x="720000" y="1394325"/>
            <a:ext cx="80814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RSS</a:t>
            </a: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:The residual sum of squares measures the level of variance in the error term, or residuals, of a regression model.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37" name="Google Shape;3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186275"/>
            <a:ext cx="4957875" cy="2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0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get the best fit model?</a:t>
            </a:r>
            <a:endParaRPr/>
          </a:p>
        </p:txBody>
      </p:sp>
      <p:sp>
        <p:nvSpPr>
          <p:cNvPr id="3243" name="Google Shape;3243;p40"/>
          <p:cNvSpPr txBox="1"/>
          <p:nvPr/>
        </p:nvSpPr>
        <p:spPr>
          <a:xfrm>
            <a:off x="776300" y="1756850"/>
            <a:ext cx="6405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By picking the </a:t>
            </a: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coefficients</a:t>
            </a: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 of the parameters for which RSS gives the minimum value.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41"/>
          <p:cNvSpPr txBox="1"/>
          <p:nvPr/>
        </p:nvSpPr>
        <p:spPr>
          <a:xfrm>
            <a:off x="661750" y="862425"/>
            <a:ext cx="75228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Baloo 2"/>
                <a:ea typeface="Baloo 2"/>
                <a:cs typeface="Baloo 2"/>
                <a:sym typeface="Baloo 2"/>
              </a:rPr>
              <a:t>Gradient descent is an optimization algorithm that minimizes a function by iteratively adjusting the model parameters in the direction of the steepest decrease in the function's value.</a:t>
            </a:r>
            <a:endParaRPr b="1" sz="2000">
              <a:solidFill>
                <a:srgbClr val="FFFFFF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250" name="Google Shape;3250;p41"/>
          <p:cNvSpPr txBox="1"/>
          <p:nvPr/>
        </p:nvSpPr>
        <p:spPr>
          <a:xfrm>
            <a:off x="429050" y="2750975"/>
            <a:ext cx="55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3251" name="Google Shape;3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25" y="2704463"/>
            <a:ext cx="42291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Solar System by Slidesgo">
  <a:themeElements>
    <a:clrScheme name="Simple Light">
      <a:dk1>
        <a:srgbClr val="06203E"/>
      </a:dk1>
      <a:lt1>
        <a:srgbClr val="29A4FC"/>
      </a:lt1>
      <a:dk2>
        <a:srgbClr val="7AC9FD"/>
      </a:dk2>
      <a:lt2>
        <a:srgbClr val="70ECE1"/>
      </a:lt2>
      <a:accent1>
        <a:srgbClr val="FC567B"/>
      </a:accent1>
      <a:accent2>
        <a:srgbClr val="FC99A6"/>
      </a:accent2>
      <a:accent3>
        <a:srgbClr val="F17B47"/>
      </a:accent3>
      <a:accent4>
        <a:srgbClr val="F7CE4C"/>
      </a:accent4>
      <a:accent5>
        <a:srgbClr val="FCEBB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